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707" r:id="rId2"/>
  </p:sldMasterIdLst>
  <p:sldIdLst>
    <p:sldId id="256" r:id="rId3"/>
    <p:sldId id="294" r:id="rId4"/>
    <p:sldId id="321" r:id="rId5"/>
    <p:sldId id="287" r:id="rId6"/>
    <p:sldId id="288" r:id="rId7"/>
    <p:sldId id="289" r:id="rId8"/>
    <p:sldId id="322" r:id="rId9"/>
    <p:sldId id="290" r:id="rId10"/>
    <p:sldId id="291" r:id="rId11"/>
    <p:sldId id="292" r:id="rId12"/>
    <p:sldId id="293" r:id="rId13"/>
    <p:sldId id="295" r:id="rId14"/>
    <p:sldId id="296" r:id="rId15"/>
    <p:sldId id="297" r:id="rId16"/>
    <p:sldId id="298" r:id="rId17"/>
    <p:sldId id="299" r:id="rId18"/>
    <p:sldId id="300" r:id="rId19"/>
    <p:sldId id="301" r:id="rId20"/>
    <p:sldId id="302" r:id="rId21"/>
    <p:sldId id="303" r:id="rId22"/>
    <p:sldId id="304" r:id="rId23"/>
    <p:sldId id="305" r:id="rId24"/>
    <p:sldId id="306" r:id="rId25"/>
    <p:sldId id="307" r:id="rId26"/>
    <p:sldId id="308" r:id="rId27"/>
    <p:sldId id="309" r:id="rId28"/>
    <p:sldId id="310" r:id="rId29"/>
    <p:sldId id="311" r:id="rId30"/>
    <p:sldId id="312" r:id="rId31"/>
    <p:sldId id="313" r:id="rId32"/>
    <p:sldId id="314" r:id="rId33"/>
    <p:sldId id="315" r:id="rId34"/>
    <p:sldId id="316" r:id="rId35"/>
    <p:sldId id="317" r:id="rId36"/>
    <p:sldId id="318" r:id="rId37"/>
    <p:sldId id="319" r:id="rId38"/>
    <p:sldId id="320" r:id="rId3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p:scale>
          <a:sx n="110" d="100"/>
          <a:sy n="110" d="100"/>
        </p:scale>
        <p:origin x="870" y="24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6797889" y="653700"/>
            <a:ext cx="184731" cy="461665"/>
          </a:xfrm>
          <a:prstGeom prst="rect">
            <a:avLst/>
          </a:prstGeom>
          <a:noFill/>
        </p:spPr>
        <p:txBody>
          <a:bodyPr wrap="none" rtlCol="0">
            <a:spAutoFit/>
          </a:bodyPr>
          <a:lstStyle/>
          <a:p>
            <a:endParaRPr lang="en-US" sz="2400" dirty="0"/>
          </a:p>
        </p:txBody>
      </p:sp>
      <p:sp>
        <p:nvSpPr>
          <p:cNvPr id="8" name="TextBox 7"/>
          <p:cNvSpPr txBox="1"/>
          <p:nvPr/>
        </p:nvSpPr>
        <p:spPr>
          <a:xfrm>
            <a:off x="7881069" y="569653"/>
            <a:ext cx="184731" cy="461665"/>
          </a:xfrm>
          <a:prstGeom prst="rect">
            <a:avLst/>
          </a:prstGeom>
          <a:noFill/>
        </p:spPr>
        <p:txBody>
          <a:bodyPr wrap="none" rtlCol="0">
            <a:spAutoFit/>
          </a:bodyPr>
          <a:lstStyle/>
          <a:p>
            <a:endParaRPr lang="en-US" sz="2400" dirty="0"/>
          </a:p>
        </p:txBody>
      </p:sp>
      <p:sp>
        <p:nvSpPr>
          <p:cNvPr id="2" name="TextBox 1">
            <a:extLst>
              <a:ext uri="{FF2B5EF4-FFF2-40B4-BE49-F238E27FC236}">
                <a16:creationId xmlns="" xmlns:a16="http://schemas.microsoft.com/office/drawing/2014/main" id="{67783B35-4D64-24CD-46E0-32E9FC276C40}"/>
              </a:ext>
            </a:extLst>
          </p:cNvPr>
          <p:cNvSpPr txBox="1"/>
          <p:nvPr/>
        </p:nvSpPr>
        <p:spPr>
          <a:xfrm>
            <a:off x="6797889" y="653700"/>
            <a:ext cx="184731" cy="461665"/>
          </a:xfrm>
          <a:prstGeom prst="rect">
            <a:avLst/>
          </a:prstGeom>
          <a:noFill/>
        </p:spPr>
        <p:txBody>
          <a:bodyPr wrap="none" rtlCol="0">
            <a:spAutoFit/>
          </a:bodyPr>
          <a:lstStyle/>
          <a:p>
            <a:endParaRPr lang="en-US" sz="2400" dirty="0"/>
          </a:p>
        </p:txBody>
      </p:sp>
      <p:sp>
        <p:nvSpPr>
          <p:cNvPr id="3" name="TextBox 2">
            <a:extLst>
              <a:ext uri="{FF2B5EF4-FFF2-40B4-BE49-F238E27FC236}">
                <a16:creationId xmlns="" xmlns:a16="http://schemas.microsoft.com/office/drawing/2014/main" id="{35FEFD47-67FA-CC9C-A247-DDA306E69DC7}"/>
              </a:ext>
            </a:extLst>
          </p:cNvPr>
          <p:cNvSpPr txBox="1"/>
          <p:nvPr/>
        </p:nvSpPr>
        <p:spPr>
          <a:xfrm>
            <a:off x="7881069" y="569653"/>
            <a:ext cx="184731" cy="461665"/>
          </a:xfrm>
          <a:prstGeom prst="rect">
            <a:avLst/>
          </a:prstGeom>
          <a:noFill/>
        </p:spPr>
        <p:txBody>
          <a:bodyPr wrap="none" rtlCol="0">
            <a:spAutoFit/>
          </a:bodyPr>
          <a:lstStyle/>
          <a:p>
            <a:endParaRPr lang="en-US" sz="2400" dirty="0"/>
          </a:p>
        </p:txBody>
      </p:sp>
      <p:sp>
        <p:nvSpPr>
          <p:cNvPr id="4" name="Title 1">
            <a:extLst>
              <a:ext uri="{FF2B5EF4-FFF2-40B4-BE49-F238E27FC236}">
                <a16:creationId xmlns="" xmlns:a16="http://schemas.microsoft.com/office/drawing/2014/main" id="{2B74B261-5474-8217-1C1F-DF8DF956D9C5}"/>
              </a:ext>
            </a:extLst>
          </p:cNvPr>
          <p:cNvSpPr>
            <a:spLocks noGrp="1"/>
          </p:cNvSpPr>
          <p:nvPr>
            <p:ph type="title" hasCustomPrompt="1"/>
          </p:nvPr>
        </p:nvSpPr>
        <p:spPr>
          <a:xfrm>
            <a:off x="609600" y="408580"/>
            <a:ext cx="9099176" cy="703045"/>
          </a:xfrm>
        </p:spPr>
        <p:txBody>
          <a:bodyPr>
            <a:normAutofit/>
          </a:bodyPr>
          <a:lstStyle>
            <a:lvl1pPr>
              <a:defRPr sz="4267" baseline="0">
                <a:latin typeface="Golos Text DemiBold" panose="020B0703020202020204" pitchFamily="34" charset="-52"/>
              </a:defRPr>
            </a:lvl1pPr>
          </a:lstStyle>
          <a:p>
            <a:r>
              <a:rPr lang="ru-RU" dirty="0"/>
              <a:t>Заголовок</a:t>
            </a:r>
            <a:endParaRPr lang="en-US" dirty="0"/>
          </a:p>
        </p:txBody>
      </p:sp>
      <p:sp>
        <p:nvSpPr>
          <p:cNvPr id="5" name="Content Placeholder 2">
            <a:extLst>
              <a:ext uri="{FF2B5EF4-FFF2-40B4-BE49-F238E27FC236}">
                <a16:creationId xmlns="" xmlns:a16="http://schemas.microsoft.com/office/drawing/2014/main" id="{85A92729-C745-7CCF-6847-2DF14BA71383}"/>
              </a:ext>
            </a:extLst>
          </p:cNvPr>
          <p:cNvSpPr>
            <a:spLocks noGrp="1"/>
          </p:cNvSpPr>
          <p:nvPr>
            <p:ph sz="half" idx="1" hasCustomPrompt="1"/>
          </p:nvPr>
        </p:nvSpPr>
        <p:spPr>
          <a:xfrm>
            <a:off x="609599" y="1386883"/>
            <a:ext cx="11185676" cy="4980051"/>
          </a:xfrm>
        </p:spPr>
        <p:txBody>
          <a:bodyPr>
            <a:normAutofit/>
          </a:bodyPr>
          <a:lstStyle>
            <a:lvl1pPr marL="0" indent="0" algn="l">
              <a:buFont typeface="Arial" panose="020B0604020202020204" pitchFamily="34" charset="0"/>
              <a:buNone/>
              <a:defRPr sz="2667" baseline="0"/>
            </a:lvl1pPr>
            <a:lvl2pPr marL="609585" indent="0">
              <a:buFont typeface="Arial" panose="020B0604020202020204" pitchFamily="34" charset="0"/>
              <a:buNone/>
              <a:defRPr sz="3200"/>
            </a:lvl2pPr>
            <a:lvl3pPr marL="1219170" indent="0">
              <a:buFont typeface="Arial" panose="020B0604020202020204" pitchFamily="34" charset="0"/>
              <a:buNone/>
              <a:defRPr sz="2667"/>
            </a:lvl3pPr>
            <a:lvl4pPr marL="1828754" indent="0">
              <a:buFont typeface="Arial" panose="020B0604020202020204" pitchFamily="34" charset="0"/>
              <a:buNone/>
              <a:defRPr sz="2400"/>
            </a:lvl4pPr>
            <a:lvl5pPr marL="2438339" indent="0">
              <a:buFont typeface="Arial" panose="020B0604020202020204" pitchFamily="34" charset="0"/>
              <a:buNone/>
              <a:defRPr sz="2400"/>
            </a:lvl5pPr>
            <a:lvl6pPr>
              <a:defRPr sz="2400"/>
            </a:lvl6pPr>
            <a:lvl7pPr>
              <a:defRPr sz="2400"/>
            </a:lvl7pPr>
            <a:lvl8pPr>
              <a:defRPr sz="2400"/>
            </a:lvl8pPr>
            <a:lvl9pPr>
              <a:defRPr sz="2400"/>
            </a:lvl9pPr>
          </a:lstStyle>
          <a:p>
            <a:r>
              <a:rPr lang="ru-RU" sz="2667" dirty="0">
                <a:latin typeface="Golos Text" panose="020B0503020202020204"/>
              </a:rPr>
              <a:t>Здесь при необходимости располагается основной текст слайда, ключевая формулировка.</a:t>
            </a:r>
          </a:p>
          <a:p>
            <a:endParaRPr lang="ru-RU" sz="2667" dirty="0">
              <a:latin typeface="Golos Text" panose="020B0503020202020204"/>
            </a:endParaRPr>
          </a:p>
          <a:p>
            <a:pPr marL="0" indent="0" algn="l">
              <a:buNone/>
            </a:pPr>
            <a:r>
              <a:rPr lang="ru-RU" sz="2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2400" b="0" i="0" dirty="0">
                <a:solidFill>
                  <a:srgbClr val="2C2D2E"/>
                </a:solidFill>
                <a:effectLst/>
                <a:latin typeface="Golos Text" panose="020B0503020202020204"/>
              </a:rPr>
              <a:t> список;</a:t>
            </a:r>
          </a:p>
          <a:p>
            <a:pPr algn="l">
              <a:buFont typeface="Arial" panose="020B0604020202020204" pitchFamily="34" charset="0"/>
              <a:buChar char="•"/>
            </a:pPr>
            <a:r>
              <a:rPr lang="ru-RU" sz="2400" b="0" i="0" dirty="0">
                <a:solidFill>
                  <a:srgbClr val="2C2D2E"/>
                </a:solidFill>
                <a:effectLst/>
                <a:latin typeface="Golos Text" panose="020B0503020202020204"/>
              </a:rPr>
              <a:t> список;</a:t>
            </a:r>
          </a:p>
          <a:p>
            <a:pPr algn="l">
              <a:buFont typeface="Arial" panose="020B0604020202020204" pitchFamily="34" charset="0"/>
              <a:buChar char="•"/>
            </a:pPr>
            <a:r>
              <a:rPr lang="ru-RU" sz="24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3938746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 xmlns:a16="http://schemas.microsoft.com/office/drawing/2014/main" id="{8ABD215D-CFC7-1CAC-2144-1C4A51F1FEB9}"/>
              </a:ext>
            </a:extLst>
          </p:cNvPr>
          <p:cNvSpPr>
            <a:spLocks noGrp="1"/>
          </p:cNvSpPr>
          <p:nvPr>
            <p:ph type="body" sz="quarter" idx="11" hasCustomPrompt="1"/>
          </p:nvPr>
        </p:nvSpPr>
        <p:spPr>
          <a:xfrm>
            <a:off x="832151" y="1644953"/>
            <a:ext cx="9560076" cy="4547808"/>
          </a:xfrm>
        </p:spPr>
        <p:txBody>
          <a:bodyPr>
            <a:normAutofit/>
          </a:bodyPr>
          <a:lstStyle>
            <a:lvl1pPr marL="0" indent="0" algn="l">
              <a:buFontTx/>
              <a:buNone/>
              <a:defRPr sz="2133" baseline="0"/>
            </a:lvl1pPr>
            <a:lvl2pPr marL="609585" indent="0">
              <a:buFontTx/>
              <a:buNone/>
              <a:defRPr sz="2133" baseline="0"/>
            </a:lvl2pPr>
            <a:lvl3pPr marL="1219170" indent="0">
              <a:buFontTx/>
              <a:buNone/>
              <a:defRPr sz="2133" baseline="0"/>
            </a:lvl3pPr>
            <a:lvl4pPr marL="1828754" indent="0">
              <a:buFontTx/>
              <a:buNone/>
              <a:defRPr sz="2133" baseline="0"/>
            </a:lvl4pPr>
            <a:lvl5pPr>
              <a:buFontTx/>
              <a:buNone/>
              <a:defRPr sz="2133" baseline="0"/>
            </a:lvl5pPr>
          </a:lstStyle>
          <a:p>
            <a:r>
              <a:rPr lang="ru-RU" sz="2133" dirty="0">
                <a:latin typeface="Golos Text" panose="020B0503020202020204"/>
              </a:rPr>
              <a:t>Здесь при необходимости располагается основной текст слайда, ключевая формулировка.</a:t>
            </a:r>
          </a:p>
          <a:p>
            <a:endParaRPr lang="ru-RU" sz="2133" dirty="0">
              <a:latin typeface="Golos Text" panose="020B0503020202020204"/>
            </a:endParaRPr>
          </a:p>
          <a:p>
            <a:pPr marL="0" indent="0" algn="l">
              <a:buNone/>
            </a:pPr>
            <a:r>
              <a:rPr lang="ru-RU" sz="1867"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867" b="0" i="0" dirty="0">
                <a:solidFill>
                  <a:srgbClr val="2C2D2E"/>
                </a:solidFill>
                <a:effectLst/>
                <a:latin typeface="Golos Text" panose="020B0503020202020204"/>
              </a:rPr>
              <a:t> список;</a:t>
            </a:r>
          </a:p>
          <a:p>
            <a:pPr algn="l">
              <a:buFont typeface="Arial" panose="020B0604020202020204" pitchFamily="34" charset="0"/>
              <a:buChar char="•"/>
            </a:pPr>
            <a:r>
              <a:rPr lang="ru-RU" sz="1867" b="0" i="0" dirty="0">
                <a:solidFill>
                  <a:srgbClr val="2C2D2E"/>
                </a:solidFill>
                <a:effectLst/>
                <a:latin typeface="Golos Text" panose="020B0503020202020204"/>
              </a:rPr>
              <a:t> список;</a:t>
            </a:r>
          </a:p>
          <a:p>
            <a:pPr algn="l">
              <a:buFont typeface="Arial" panose="020B0604020202020204" pitchFamily="34" charset="0"/>
              <a:buChar char="•"/>
            </a:pPr>
            <a:r>
              <a:rPr lang="ru-RU" sz="1867" b="0" i="0" dirty="0">
                <a:solidFill>
                  <a:srgbClr val="2C2D2E"/>
                </a:solidFill>
                <a:effectLst/>
                <a:latin typeface="Golos Text" panose="020B0503020202020204"/>
              </a:rPr>
              <a:t> конец списка.</a:t>
            </a:r>
          </a:p>
        </p:txBody>
      </p:sp>
      <p:sp>
        <p:nvSpPr>
          <p:cNvPr id="2" name="Title 1">
            <a:extLst>
              <a:ext uri="{FF2B5EF4-FFF2-40B4-BE49-F238E27FC236}">
                <a16:creationId xmlns="" xmlns:a16="http://schemas.microsoft.com/office/drawing/2014/main" id="{7B8569F4-01AC-6221-63B9-0F06F87F2597}"/>
              </a:ext>
            </a:extLst>
          </p:cNvPr>
          <p:cNvSpPr>
            <a:spLocks noGrp="1"/>
          </p:cNvSpPr>
          <p:nvPr>
            <p:ph type="title" hasCustomPrompt="1"/>
          </p:nvPr>
        </p:nvSpPr>
        <p:spPr>
          <a:xfrm>
            <a:off x="609600" y="408580"/>
            <a:ext cx="9099176" cy="703045"/>
          </a:xfrm>
        </p:spPr>
        <p:txBody>
          <a:bodyPr>
            <a:normAutofit/>
          </a:bodyPr>
          <a:lstStyle>
            <a:lvl1pPr>
              <a:defRPr sz="4267" baseline="0">
                <a:solidFill>
                  <a:schemeClr val="bg1"/>
                </a:solidFill>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4120072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7">
            <a:extLst>
              <a:ext uri="{FF2B5EF4-FFF2-40B4-BE49-F238E27FC236}">
                <a16:creationId xmlns="" xmlns:a16="http://schemas.microsoft.com/office/drawing/2014/main" id="{3706F3BB-2486-D68F-6966-44BBD62CEC68}"/>
              </a:ext>
            </a:extLst>
          </p:cNvPr>
          <p:cNvSpPr>
            <a:spLocks noGrp="1"/>
          </p:cNvSpPr>
          <p:nvPr>
            <p:ph type="body" sz="quarter" idx="10" hasCustomPrompt="1"/>
          </p:nvPr>
        </p:nvSpPr>
        <p:spPr>
          <a:xfrm>
            <a:off x="677332" y="2389715"/>
            <a:ext cx="4847773" cy="2098228"/>
          </a:xfrm>
        </p:spPr>
        <p:txBody>
          <a:bodyPr>
            <a:normAutofit/>
          </a:bodyPr>
          <a:lstStyle>
            <a:lvl1pPr marL="0" indent="0">
              <a:buNone/>
              <a:defRPr sz="1600"/>
            </a:lvl1pPr>
            <a:lvl2pPr marL="609585" indent="0">
              <a:buNone/>
              <a:defRPr/>
            </a:lvl2pPr>
            <a:lvl3pPr marL="1219170" indent="0">
              <a:buNone/>
              <a:defRPr/>
            </a:lvl3pPr>
            <a:lvl4pPr marL="1828754" indent="0">
              <a:buNone/>
              <a:defRPr/>
            </a:lvl4pPr>
            <a:lvl5pPr marL="2438339" indent="0">
              <a:buFont typeface="Arial" panose="020B0604020202020204" pitchFamily="34" charset="0"/>
              <a:buNone/>
              <a:defRPr/>
            </a:lvl5pPr>
          </a:lstStyle>
          <a:p>
            <a:r>
              <a:rPr lang="ru-RU" sz="1600" dirty="0">
                <a:latin typeface="Golos Text" panose="020B0503020202020204"/>
              </a:rPr>
              <a:t>Здесь при необходимости располагается основной текст слайда, ключевая формулировка.</a:t>
            </a:r>
          </a:p>
        </p:txBody>
      </p:sp>
      <p:sp>
        <p:nvSpPr>
          <p:cNvPr id="4" name="Текст 13">
            <a:extLst>
              <a:ext uri="{FF2B5EF4-FFF2-40B4-BE49-F238E27FC236}">
                <a16:creationId xmlns="" xmlns:a16="http://schemas.microsoft.com/office/drawing/2014/main" id="{49722966-1EC6-6348-3A3A-25A27C8E506C}"/>
              </a:ext>
            </a:extLst>
          </p:cNvPr>
          <p:cNvSpPr>
            <a:spLocks noGrp="1"/>
          </p:cNvSpPr>
          <p:nvPr>
            <p:ph type="body" sz="quarter" idx="13" hasCustomPrompt="1"/>
          </p:nvPr>
        </p:nvSpPr>
        <p:spPr>
          <a:xfrm>
            <a:off x="677333" y="1576613"/>
            <a:ext cx="3947884" cy="793447"/>
          </a:xfrm>
        </p:spPr>
        <p:txBody>
          <a:bodyPr>
            <a:normAutofit/>
          </a:bodyPr>
          <a:lstStyle>
            <a:lvl1pPr marL="0" indent="0">
              <a:buNone/>
              <a:defRPr sz="2133" u="sng" baseline="0">
                <a:latin typeface="Golos Text DemiBold" panose="020B0703020202020204" pitchFamily="34" charset="-52"/>
              </a:defRPr>
            </a:lvl1pPr>
          </a:lstStyle>
          <a:p>
            <a:pPr lvl="0"/>
            <a:r>
              <a:rPr lang="ru-RU" dirty="0"/>
              <a:t>Подзаголовок</a:t>
            </a:r>
          </a:p>
        </p:txBody>
      </p:sp>
      <p:sp>
        <p:nvSpPr>
          <p:cNvPr id="5" name="Текст 7">
            <a:extLst>
              <a:ext uri="{FF2B5EF4-FFF2-40B4-BE49-F238E27FC236}">
                <a16:creationId xmlns="" xmlns:a16="http://schemas.microsoft.com/office/drawing/2014/main" id="{D2BFFE86-F97D-E925-927B-0F6BBD2D6EE0}"/>
              </a:ext>
            </a:extLst>
          </p:cNvPr>
          <p:cNvSpPr>
            <a:spLocks noGrp="1"/>
          </p:cNvSpPr>
          <p:nvPr>
            <p:ph type="body" sz="quarter" idx="14" hasCustomPrompt="1"/>
          </p:nvPr>
        </p:nvSpPr>
        <p:spPr>
          <a:xfrm>
            <a:off x="6666895" y="4015315"/>
            <a:ext cx="4847773" cy="2098228"/>
          </a:xfrm>
        </p:spPr>
        <p:txBody>
          <a:bodyPr>
            <a:normAutofit/>
          </a:bodyPr>
          <a:lstStyle>
            <a:lvl1pPr marL="0" indent="0" algn="l">
              <a:buNone/>
              <a:defRPr sz="1600"/>
            </a:lvl1pPr>
            <a:lvl2pPr marL="609585" indent="0">
              <a:buNone/>
              <a:defRPr/>
            </a:lvl2pPr>
            <a:lvl3pPr marL="1219170" indent="0">
              <a:buNone/>
              <a:defRPr/>
            </a:lvl3pPr>
            <a:lvl4pPr marL="1828754" indent="0">
              <a:buNone/>
              <a:defRPr/>
            </a:lvl4pPr>
            <a:lvl5pPr marL="2438339" indent="0">
              <a:buFont typeface="Arial" panose="020B0604020202020204" pitchFamily="34" charset="0"/>
              <a:buNone/>
              <a:defRPr/>
            </a:lvl5pPr>
          </a:lstStyle>
          <a:p>
            <a:pPr marL="0" marR="0" lvl="0" indent="0" algn="l" defTabSz="609585"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600" dirty="0">
                <a:latin typeface="Golos Text" panose="020B0503020202020204"/>
              </a:rPr>
              <a:t>Основной текст слайда, ключевая формулировка.</a:t>
            </a:r>
          </a:p>
          <a:p>
            <a:pPr marL="0" indent="0" algn="l">
              <a:buNone/>
            </a:pPr>
            <a:endParaRPr lang="en-US" sz="1600" b="1" i="0" dirty="0">
              <a:solidFill>
                <a:srgbClr val="2C2D2E"/>
              </a:solidFill>
              <a:effectLst/>
              <a:latin typeface="Golos Text" panose="020B0503020202020204"/>
            </a:endParaRPr>
          </a:p>
          <a:p>
            <a:pPr marL="0" indent="0" algn="l">
              <a:buNone/>
            </a:pPr>
            <a:r>
              <a:rPr lang="ru-RU" sz="16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600" b="0" i="0" dirty="0">
                <a:solidFill>
                  <a:srgbClr val="2C2D2E"/>
                </a:solidFill>
                <a:effectLst/>
                <a:latin typeface="Golos Text" panose="020B0503020202020204"/>
              </a:rPr>
              <a:t> список;</a:t>
            </a:r>
          </a:p>
          <a:p>
            <a:pPr algn="l">
              <a:buFont typeface="Arial" panose="020B0604020202020204" pitchFamily="34" charset="0"/>
              <a:buChar char="•"/>
            </a:pPr>
            <a:r>
              <a:rPr lang="ru-RU" sz="1600" b="0" i="0" dirty="0">
                <a:solidFill>
                  <a:srgbClr val="2C2D2E"/>
                </a:solidFill>
                <a:effectLst/>
                <a:latin typeface="Golos Text" panose="020B0503020202020204"/>
              </a:rPr>
              <a:t> список;</a:t>
            </a:r>
          </a:p>
          <a:p>
            <a:pPr algn="l">
              <a:buFont typeface="Arial" panose="020B0604020202020204" pitchFamily="34" charset="0"/>
              <a:buChar char="•"/>
            </a:pPr>
            <a:r>
              <a:rPr lang="ru-RU" sz="1600" b="0" i="0" dirty="0">
                <a:solidFill>
                  <a:srgbClr val="2C2D2E"/>
                </a:solidFill>
                <a:effectLst/>
                <a:latin typeface="Golos Text" panose="020B0503020202020204"/>
              </a:rPr>
              <a:t> конец списка.</a:t>
            </a:r>
          </a:p>
        </p:txBody>
      </p:sp>
      <p:sp>
        <p:nvSpPr>
          <p:cNvPr id="6" name="Текст 13">
            <a:extLst>
              <a:ext uri="{FF2B5EF4-FFF2-40B4-BE49-F238E27FC236}">
                <a16:creationId xmlns="" xmlns:a16="http://schemas.microsoft.com/office/drawing/2014/main" id="{ADAF316B-52C6-704E-CB38-0E76498CD5E9}"/>
              </a:ext>
            </a:extLst>
          </p:cNvPr>
          <p:cNvSpPr>
            <a:spLocks noGrp="1"/>
          </p:cNvSpPr>
          <p:nvPr>
            <p:ph type="body" sz="quarter" idx="15" hasCustomPrompt="1"/>
          </p:nvPr>
        </p:nvSpPr>
        <p:spPr>
          <a:xfrm>
            <a:off x="6666895" y="3202213"/>
            <a:ext cx="3947884" cy="793447"/>
          </a:xfrm>
        </p:spPr>
        <p:txBody>
          <a:bodyPr>
            <a:normAutofit/>
          </a:bodyPr>
          <a:lstStyle>
            <a:lvl1pPr marL="0" indent="0">
              <a:buNone/>
              <a:defRPr sz="2133" u="sng" baseline="0">
                <a:latin typeface="Golos Text DemiBold" panose="020B0703020202020204" pitchFamily="34" charset="-52"/>
              </a:defRPr>
            </a:lvl1pPr>
          </a:lstStyle>
          <a:p>
            <a:pPr lvl="0"/>
            <a:r>
              <a:rPr lang="ru-RU" dirty="0"/>
              <a:t>Подзаголовок</a:t>
            </a:r>
          </a:p>
        </p:txBody>
      </p:sp>
      <p:sp>
        <p:nvSpPr>
          <p:cNvPr id="7" name="Title 1">
            <a:extLst>
              <a:ext uri="{FF2B5EF4-FFF2-40B4-BE49-F238E27FC236}">
                <a16:creationId xmlns="" xmlns:a16="http://schemas.microsoft.com/office/drawing/2014/main" id="{5D888714-60F8-FF59-CB87-38F52214F9FA}"/>
              </a:ext>
            </a:extLst>
          </p:cNvPr>
          <p:cNvSpPr>
            <a:spLocks noGrp="1"/>
          </p:cNvSpPr>
          <p:nvPr>
            <p:ph type="title" hasCustomPrompt="1"/>
          </p:nvPr>
        </p:nvSpPr>
        <p:spPr>
          <a:xfrm>
            <a:off x="609600" y="408580"/>
            <a:ext cx="9099176" cy="703045"/>
          </a:xfrm>
        </p:spPr>
        <p:txBody>
          <a:bodyPr>
            <a:normAutofit/>
          </a:bodyPr>
          <a:lstStyle>
            <a:lvl1pPr>
              <a:defRPr sz="4267" baseline="0">
                <a:solidFill>
                  <a:schemeClr val="bg1"/>
                </a:solidFill>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18412934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 xmlns:a16="http://schemas.microsoft.com/office/drawing/2014/main" id="{78C44632-7642-B672-30DB-BEE8EBC23CE3}"/>
              </a:ext>
            </a:extLst>
          </p:cNvPr>
          <p:cNvSpPr>
            <a:spLocks noGrp="1"/>
          </p:cNvSpPr>
          <p:nvPr>
            <p:ph type="title" hasCustomPrompt="1"/>
          </p:nvPr>
        </p:nvSpPr>
        <p:spPr>
          <a:xfrm>
            <a:off x="609600" y="408580"/>
            <a:ext cx="9099176" cy="703045"/>
          </a:xfrm>
        </p:spPr>
        <p:txBody>
          <a:bodyPr>
            <a:normAutofit/>
          </a:bodyPr>
          <a:lstStyle>
            <a:lvl1pPr>
              <a:defRPr sz="4267"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Рисунок 2">
            <a:extLst>
              <a:ext uri="{FF2B5EF4-FFF2-40B4-BE49-F238E27FC236}">
                <a16:creationId xmlns="" xmlns:a16="http://schemas.microsoft.com/office/drawing/2014/main" id="{AF7BB137-1C7F-56D5-5D41-70ED6DEA4C56}"/>
              </a:ext>
            </a:extLst>
          </p:cNvPr>
          <p:cNvSpPr>
            <a:spLocks noGrp="1"/>
          </p:cNvSpPr>
          <p:nvPr>
            <p:ph type="pic" sz="quarter" idx="10"/>
          </p:nvPr>
        </p:nvSpPr>
        <p:spPr>
          <a:xfrm>
            <a:off x="609601" y="1249137"/>
            <a:ext cx="6144684" cy="5122873"/>
          </a:xfrm>
          <a:prstGeom prst="roundRect">
            <a:avLst>
              <a:gd name="adj" fmla="val 8957"/>
            </a:avLst>
          </a:prstGeom>
        </p:spPr>
        <p:txBody>
          <a:bodyPr/>
          <a:lstStyle/>
          <a:p>
            <a:endParaRPr lang="ru-RU"/>
          </a:p>
        </p:txBody>
      </p:sp>
      <p:sp>
        <p:nvSpPr>
          <p:cNvPr id="5" name="Текст 6">
            <a:extLst>
              <a:ext uri="{FF2B5EF4-FFF2-40B4-BE49-F238E27FC236}">
                <a16:creationId xmlns="" xmlns:a16="http://schemas.microsoft.com/office/drawing/2014/main" id="{D9C7E817-A2F7-D228-2EB2-8CC271063595}"/>
              </a:ext>
            </a:extLst>
          </p:cNvPr>
          <p:cNvSpPr>
            <a:spLocks noGrp="1"/>
          </p:cNvSpPr>
          <p:nvPr>
            <p:ph type="body" sz="quarter" idx="11" hasCustomPrompt="1"/>
          </p:nvPr>
        </p:nvSpPr>
        <p:spPr>
          <a:xfrm>
            <a:off x="7344229" y="1538516"/>
            <a:ext cx="3376991" cy="4567161"/>
          </a:xfrm>
        </p:spPr>
        <p:txBody>
          <a:bodyPr>
            <a:normAutofit/>
          </a:bodyPr>
          <a:lstStyle>
            <a:lvl1pPr marL="0" indent="0" algn="l">
              <a:buNone/>
              <a:defRPr sz="1867" baseline="0"/>
            </a:lvl1pPr>
            <a:lvl2pPr marL="609585" indent="0">
              <a:buNone/>
              <a:defRPr sz="1867" baseline="0"/>
            </a:lvl2pPr>
            <a:lvl3pPr marL="1219170" indent="0">
              <a:buNone/>
              <a:defRPr sz="1867" baseline="0"/>
            </a:lvl3pPr>
            <a:lvl4pPr marL="1828754" indent="0">
              <a:buNone/>
              <a:defRPr sz="1867" baseline="0"/>
            </a:lvl4pPr>
            <a:lvl5pPr marL="2438339" indent="0">
              <a:buFont typeface="Arial" panose="020B0604020202020204" pitchFamily="34" charset="0"/>
              <a:buNone/>
              <a:defRPr sz="1867" baseline="0"/>
            </a:lvl5pPr>
          </a:lstStyle>
          <a:p>
            <a:pPr marL="0" marR="0" lvl="0" indent="0" algn="l" defTabSz="609585"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867" dirty="0">
                <a:latin typeface="Golos Text" panose="020B0503020202020204"/>
              </a:rPr>
              <a:t>Основной текст слайда, ключевая формулировка.</a:t>
            </a:r>
          </a:p>
          <a:p>
            <a:pPr marL="0" indent="0" algn="l">
              <a:buNone/>
            </a:pPr>
            <a:endParaRPr lang="en-US" sz="1867" b="1" i="0" dirty="0">
              <a:solidFill>
                <a:srgbClr val="2C2D2E"/>
              </a:solidFill>
              <a:effectLst/>
              <a:latin typeface="Golos Text" panose="020B0503020202020204"/>
            </a:endParaRPr>
          </a:p>
          <a:p>
            <a:pPr marL="0" indent="0" algn="l">
              <a:buNone/>
            </a:pPr>
            <a:r>
              <a:rPr lang="ru-RU" sz="1867"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867" b="0" i="0" dirty="0">
                <a:solidFill>
                  <a:srgbClr val="2C2D2E"/>
                </a:solidFill>
                <a:effectLst/>
                <a:latin typeface="Golos Text" panose="020B0503020202020204"/>
              </a:rPr>
              <a:t> список;</a:t>
            </a:r>
          </a:p>
          <a:p>
            <a:pPr algn="l">
              <a:buFont typeface="Arial" panose="020B0604020202020204" pitchFamily="34" charset="0"/>
              <a:buChar char="•"/>
            </a:pPr>
            <a:r>
              <a:rPr lang="ru-RU" sz="1867" b="0" i="0" dirty="0">
                <a:solidFill>
                  <a:srgbClr val="2C2D2E"/>
                </a:solidFill>
                <a:effectLst/>
                <a:latin typeface="Golos Text" panose="020B0503020202020204"/>
              </a:rPr>
              <a:t> список;</a:t>
            </a:r>
          </a:p>
          <a:p>
            <a:pPr algn="l">
              <a:buFont typeface="Arial" panose="020B0604020202020204" pitchFamily="34" charset="0"/>
              <a:buChar char="•"/>
            </a:pPr>
            <a:r>
              <a:rPr lang="ru-RU" sz="1867"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14712907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8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 xmlns:a16="http://schemas.microsoft.com/office/drawing/2014/main" id="{21F5CFB9-FFF2-E218-2283-FA3AC247B899}"/>
              </a:ext>
            </a:extLst>
          </p:cNvPr>
          <p:cNvSpPr>
            <a:spLocks noGrp="1"/>
          </p:cNvSpPr>
          <p:nvPr>
            <p:ph type="title" hasCustomPrompt="1"/>
          </p:nvPr>
        </p:nvSpPr>
        <p:spPr>
          <a:xfrm>
            <a:off x="609600" y="408580"/>
            <a:ext cx="9099176" cy="703045"/>
          </a:xfrm>
        </p:spPr>
        <p:txBody>
          <a:bodyPr>
            <a:normAutofit/>
          </a:bodyPr>
          <a:lstStyle>
            <a:lvl1pPr>
              <a:defRPr sz="4267"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Content Placeholder 2">
            <a:extLst>
              <a:ext uri="{FF2B5EF4-FFF2-40B4-BE49-F238E27FC236}">
                <a16:creationId xmlns="" xmlns:a16="http://schemas.microsoft.com/office/drawing/2014/main" id="{91CCADC5-135D-DC69-A40F-E7939EE42C8E}"/>
              </a:ext>
            </a:extLst>
          </p:cNvPr>
          <p:cNvSpPr>
            <a:spLocks noGrp="1"/>
          </p:cNvSpPr>
          <p:nvPr>
            <p:ph sz="half" idx="1" hasCustomPrompt="1"/>
          </p:nvPr>
        </p:nvSpPr>
        <p:spPr>
          <a:xfrm>
            <a:off x="609599" y="1386883"/>
            <a:ext cx="11185676" cy="4980051"/>
          </a:xfrm>
        </p:spPr>
        <p:txBody>
          <a:bodyPr>
            <a:normAutofit/>
          </a:bodyPr>
          <a:lstStyle>
            <a:lvl1pPr marL="0" indent="0">
              <a:buFont typeface="Arial" panose="020B0604020202020204" pitchFamily="34" charset="0"/>
              <a:buNone/>
              <a:defRPr sz="2400" b="0" baseline="0">
                <a:solidFill>
                  <a:schemeClr val="bg1"/>
                </a:solidFill>
              </a:defRPr>
            </a:lvl1pPr>
            <a:lvl2pPr marL="609585" indent="0">
              <a:buFont typeface="Arial" panose="020B0604020202020204" pitchFamily="34" charset="0"/>
              <a:buNone/>
              <a:defRPr sz="3200"/>
            </a:lvl2pPr>
            <a:lvl3pPr marL="1219170" indent="0">
              <a:buFont typeface="Arial" panose="020B0604020202020204" pitchFamily="34" charset="0"/>
              <a:buNone/>
              <a:defRPr sz="2667"/>
            </a:lvl3pPr>
            <a:lvl4pPr marL="1828754" indent="0">
              <a:buFont typeface="Arial" panose="020B0604020202020204" pitchFamily="34" charset="0"/>
              <a:buNone/>
              <a:defRPr sz="2400"/>
            </a:lvl4pPr>
            <a:lvl5pPr marL="2438339" indent="0">
              <a:buFont typeface="Arial" panose="020B0604020202020204" pitchFamily="34" charset="0"/>
              <a:buNone/>
              <a:defRPr sz="2400"/>
            </a:lvl5pPr>
            <a:lvl6pPr>
              <a:defRPr sz="2400"/>
            </a:lvl6pPr>
            <a:lvl7pPr>
              <a:defRPr sz="2400"/>
            </a:lvl7pPr>
            <a:lvl8pPr>
              <a:defRPr sz="2400"/>
            </a:lvl8pPr>
            <a:lvl9pPr>
              <a:defRPr sz="2400"/>
            </a:lvl9pPr>
          </a:lstStyle>
          <a:p>
            <a:pPr marL="0" marR="0" lvl="0" indent="0" algn="l" defTabSz="609585"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2667" dirty="0">
                <a:latin typeface="Golos Text" panose="020B0503020202020204"/>
              </a:rPr>
              <a:t>Основной текст слайда, ключевая формулировка</a:t>
            </a:r>
          </a:p>
        </p:txBody>
      </p:sp>
    </p:spTree>
    <p:extLst>
      <p:ext uri="{BB962C8B-B14F-4D97-AF65-F5344CB8AC3E}">
        <p14:creationId xmlns:p14="http://schemas.microsoft.com/office/powerpoint/2010/main" val="37927944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Финал">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Текст 4">
            <a:extLst>
              <a:ext uri="{FF2B5EF4-FFF2-40B4-BE49-F238E27FC236}">
                <a16:creationId xmlns="" xmlns:a16="http://schemas.microsoft.com/office/drawing/2014/main" id="{164235EB-093A-2BDE-8127-460B61C5B696}"/>
              </a:ext>
            </a:extLst>
          </p:cNvPr>
          <p:cNvSpPr>
            <a:spLocks noGrp="1"/>
          </p:cNvSpPr>
          <p:nvPr>
            <p:ph type="body" sz="quarter" idx="11" hasCustomPrompt="1"/>
          </p:nvPr>
        </p:nvSpPr>
        <p:spPr>
          <a:xfrm>
            <a:off x="832151" y="1644953"/>
            <a:ext cx="9560076" cy="4547808"/>
          </a:xfrm>
        </p:spPr>
        <p:txBody>
          <a:bodyPr>
            <a:normAutofit/>
          </a:bodyPr>
          <a:lstStyle>
            <a:lvl1pPr marL="0" indent="0" algn="l">
              <a:buFont typeface="Arial" panose="020B0604020202020204" pitchFamily="34" charset="0"/>
              <a:buNone/>
              <a:defRPr sz="2133" baseline="0"/>
            </a:lvl1pPr>
            <a:lvl2pPr marL="609585" indent="0">
              <a:buFontTx/>
              <a:buNone/>
              <a:defRPr sz="2133" baseline="0"/>
            </a:lvl2pPr>
            <a:lvl3pPr marL="1219170" indent="0">
              <a:buFontTx/>
              <a:buNone/>
              <a:defRPr sz="2133" baseline="0"/>
            </a:lvl3pPr>
            <a:lvl4pPr marL="1828754" indent="0">
              <a:buFontTx/>
              <a:buNone/>
              <a:defRPr sz="2133" baseline="0"/>
            </a:lvl4pPr>
            <a:lvl5pPr>
              <a:buFontTx/>
              <a:buNone/>
              <a:defRPr sz="2133" baseline="0"/>
            </a:lvl5pPr>
          </a:lstStyle>
          <a:p>
            <a:r>
              <a:rPr lang="ru-RU" sz="2133" dirty="0">
                <a:latin typeface="Golos Text" panose="020B0503020202020204"/>
              </a:rPr>
              <a:t>Здесь при необходимости располагается основной текст слайда, ключевая формулировка</a:t>
            </a:r>
          </a:p>
          <a:p>
            <a:endParaRPr lang="ru-RU" sz="2133" dirty="0">
              <a:latin typeface="Golos Text" panose="020B0503020202020204"/>
            </a:endParaRPr>
          </a:p>
          <a:p>
            <a:pPr marL="0" indent="0" algn="l">
              <a:buNone/>
            </a:pPr>
            <a:r>
              <a:rPr lang="ru-RU" sz="2133"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2133" b="0" i="0" dirty="0">
                <a:solidFill>
                  <a:srgbClr val="2C2D2E"/>
                </a:solidFill>
                <a:effectLst/>
                <a:latin typeface="Golos Text" panose="020B0503020202020204"/>
              </a:rPr>
              <a:t>список;</a:t>
            </a:r>
          </a:p>
          <a:p>
            <a:pPr algn="l">
              <a:buFont typeface="Arial" panose="020B0604020202020204" pitchFamily="34" charset="0"/>
              <a:buChar char="•"/>
            </a:pPr>
            <a:r>
              <a:rPr lang="ru-RU" sz="2133" b="0" i="0" dirty="0">
                <a:solidFill>
                  <a:srgbClr val="2C2D2E"/>
                </a:solidFill>
                <a:effectLst/>
                <a:latin typeface="Golos Text" panose="020B0503020202020204"/>
              </a:rPr>
              <a:t>список;</a:t>
            </a:r>
          </a:p>
          <a:p>
            <a:pPr algn="l">
              <a:buFont typeface="Arial" panose="020B0604020202020204" pitchFamily="34" charset="0"/>
              <a:buChar char="•"/>
            </a:pPr>
            <a:r>
              <a:rPr lang="ru-RU" sz="2133" b="0" i="0" dirty="0">
                <a:solidFill>
                  <a:srgbClr val="2C2D2E"/>
                </a:solidFill>
                <a:effectLst/>
                <a:latin typeface="Golos Text" panose="020B0503020202020204"/>
              </a:rPr>
              <a:t>конец списка.</a:t>
            </a:r>
          </a:p>
          <a:p>
            <a:pPr lvl="0"/>
            <a:endParaRPr lang="ru-RU" dirty="0"/>
          </a:p>
          <a:p>
            <a:pPr lvl="0"/>
            <a:endParaRPr lang="ru-RU" dirty="0"/>
          </a:p>
        </p:txBody>
      </p:sp>
      <p:sp>
        <p:nvSpPr>
          <p:cNvPr id="3" name="Title 1">
            <a:extLst>
              <a:ext uri="{FF2B5EF4-FFF2-40B4-BE49-F238E27FC236}">
                <a16:creationId xmlns="" xmlns:a16="http://schemas.microsoft.com/office/drawing/2014/main" id="{FFD6E8F6-2854-A3A1-FCCA-4BC7B8C564E1}"/>
              </a:ext>
            </a:extLst>
          </p:cNvPr>
          <p:cNvSpPr>
            <a:spLocks noGrp="1"/>
          </p:cNvSpPr>
          <p:nvPr>
            <p:ph type="title" hasCustomPrompt="1"/>
          </p:nvPr>
        </p:nvSpPr>
        <p:spPr>
          <a:xfrm>
            <a:off x="609600" y="408580"/>
            <a:ext cx="9099176" cy="703045"/>
          </a:xfrm>
        </p:spPr>
        <p:txBody>
          <a:bodyPr>
            <a:normAutofit/>
          </a:bodyPr>
          <a:lstStyle>
            <a:lvl1pPr>
              <a:defRPr sz="4267" baseline="0">
                <a:solidFill>
                  <a:schemeClr val="bg1"/>
                </a:solidFill>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36018628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 xmlns:a16="http://schemas.microsoft.com/office/drawing/2014/main" id="{125FAEC5-3811-8889-0016-6EA3B2AC4125}"/>
              </a:ext>
            </a:extLst>
          </p:cNvPr>
          <p:cNvSpPr>
            <a:spLocks noGrp="1"/>
          </p:cNvSpPr>
          <p:nvPr>
            <p:ph type="title" hasCustomPrompt="1"/>
          </p:nvPr>
        </p:nvSpPr>
        <p:spPr>
          <a:xfrm>
            <a:off x="609600" y="408580"/>
            <a:ext cx="9099176" cy="703045"/>
          </a:xfrm>
        </p:spPr>
        <p:txBody>
          <a:bodyPr>
            <a:normAutofit/>
          </a:bodyPr>
          <a:lstStyle>
            <a:lvl1pPr>
              <a:defRPr sz="4267"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Текст 7">
            <a:extLst>
              <a:ext uri="{FF2B5EF4-FFF2-40B4-BE49-F238E27FC236}">
                <a16:creationId xmlns="" xmlns:a16="http://schemas.microsoft.com/office/drawing/2014/main" id="{CAC739FE-CC7A-A005-60BE-713B90BFE7B8}"/>
              </a:ext>
            </a:extLst>
          </p:cNvPr>
          <p:cNvSpPr>
            <a:spLocks noGrp="1"/>
          </p:cNvSpPr>
          <p:nvPr>
            <p:ph type="body" sz="quarter" idx="10" hasCustomPrompt="1"/>
          </p:nvPr>
        </p:nvSpPr>
        <p:spPr>
          <a:xfrm>
            <a:off x="677332" y="2389715"/>
            <a:ext cx="4847773" cy="2098228"/>
          </a:xfrm>
        </p:spPr>
        <p:txBody>
          <a:bodyPr>
            <a:normAutofit/>
          </a:bodyPr>
          <a:lstStyle>
            <a:lvl1pPr marL="0" indent="0">
              <a:buNone/>
              <a:defRPr sz="1600"/>
            </a:lvl1pPr>
            <a:lvl2pPr marL="609585" indent="0">
              <a:buNone/>
              <a:defRPr/>
            </a:lvl2pPr>
            <a:lvl3pPr marL="1219170" indent="0">
              <a:buNone/>
              <a:defRPr/>
            </a:lvl3pPr>
            <a:lvl4pPr marL="1828754" indent="0">
              <a:buNone/>
              <a:defRPr/>
            </a:lvl4pPr>
            <a:lvl5pPr marL="2438339" indent="0">
              <a:buFont typeface="Arial" panose="020B0604020202020204" pitchFamily="34" charset="0"/>
              <a:buNone/>
              <a:defRPr/>
            </a:lvl5pPr>
          </a:lstStyle>
          <a:p>
            <a:r>
              <a:rPr lang="ru-RU" sz="1600" dirty="0">
                <a:latin typeface="Golos Text" panose="020B0503020202020204"/>
              </a:rPr>
              <a:t>Здесь при необходимости располагается основной текст слайда, ключевая формулировка.</a:t>
            </a:r>
          </a:p>
        </p:txBody>
      </p:sp>
      <p:sp>
        <p:nvSpPr>
          <p:cNvPr id="5" name="Текст 13">
            <a:extLst>
              <a:ext uri="{FF2B5EF4-FFF2-40B4-BE49-F238E27FC236}">
                <a16:creationId xmlns="" xmlns:a16="http://schemas.microsoft.com/office/drawing/2014/main" id="{0280BF47-780B-2175-23F6-FDC24D601FFF}"/>
              </a:ext>
            </a:extLst>
          </p:cNvPr>
          <p:cNvSpPr>
            <a:spLocks noGrp="1"/>
          </p:cNvSpPr>
          <p:nvPr>
            <p:ph type="body" sz="quarter" idx="13" hasCustomPrompt="1"/>
          </p:nvPr>
        </p:nvSpPr>
        <p:spPr>
          <a:xfrm>
            <a:off x="677333" y="1576613"/>
            <a:ext cx="3947884" cy="793447"/>
          </a:xfrm>
        </p:spPr>
        <p:txBody>
          <a:bodyPr>
            <a:normAutofit/>
          </a:bodyPr>
          <a:lstStyle>
            <a:lvl1pPr marL="0" indent="0">
              <a:buNone/>
              <a:defRPr sz="2133" u="sng" baseline="0">
                <a:latin typeface="Golos Text DemiBold" panose="020B0703020202020204" pitchFamily="34" charset="-52"/>
              </a:defRPr>
            </a:lvl1pPr>
          </a:lstStyle>
          <a:p>
            <a:pPr lvl="0"/>
            <a:r>
              <a:rPr lang="ru-RU" dirty="0"/>
              <a:t>Подзаголовок</a:t>
            </a:r>
          </a:p>
        </p:txBody>
      </p:sp>
      <p:sp>
        <p:nvSpPr>
          <p:cNvPr id="6" name="Текст 7">
            <a:extLst>
              <a:ext uri="{FF2B5EF4-FFF2-40B4-BE49-F238E27FC236}">
                <a16:creationId xmlns="" xmlns:a16="http://schemas.microsoft.com/office/drawing/2014/main" id="{E58E80D7-3F9A-CA73-1A7E-C864B8F1B1AF}"/>
              </a:ext>
            </a:extLst>
          </p:cNvPr>
          <p:cNvSpPr>
            <a:spLocks noGrp="1"/>
          </p:cNvSpPr>
          <p:nvPr>
            <p:ph type="body" sz="quarter" idx="14" hasCustomPrompt="1"/>
          </p:nvPr>
        </p:nvSpPr>
        <p:spPr>
          <a:xfrm>
            <a:off x="6666895" y="4015315"/>
            <a:ext cx="4847773" cy="2098228"/>
          </a:xfrm>
        </p:spPr>
        <p:txBody>
          <a:bodyPr>
            <a:normAutofit/>
          </a:bodyPr>
          <a:lstStyle>
            <a:lvl1pPr marL="0" indent="0" algn="l">
              <a:buNone/>
              <a:defRPr sz="1600"/>
            </a:lvl1pPr>
            <a:lvl2pPr marL="609585" indent="0">
              <a:buNone/>
              <a:defRPr/>
            </a:lvl2pPr>
            <a:lvl3pPr marL="1219170" indent="0">
              <a:buNone/>
              <a:defRPr/>
            </a:lvl3pPr>
            <a:lvl4pPr marL="1828754" indent="0">
              <a:buNone/>
              <a:defRPr/>
            </a:lvl4pPr>
            <a:lvl5pPr marL="2438339" indent="0">
              <a:buFont typeface="Arial" panose="020B0604020202020204" pitchFamily="34" charset="0"/>
              <a:buNone/>
              <a:defRPr/>
            </a:lvl5pPr>
          </a:lstStyle>
          <a:p>
            <a:pPr marL="0" marR="0" lvl="0" indent="0" algn="l" defTabSz="609585"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600" dirty="0">
                <a:latin typeface="Golos Text" panose="020B0503020202020204"/>
              </a:rPr>
              <a:t>Основной текст слайда, ключевая формулировка.</a:t>
            </a:r>
          </a:p>
          <a:p>
            <a:pPr marL="0" indent="0" algn="l">
              <a:buNone/>
            </a:pPr>
            <a:endParaRPr lang="en-US" sz="1600" b="1" i="0" dirty="0">
              <a:solidFill>
                <a:srgbClr val="2C2D2E"/>
              </a:solidFill>
              <a:effectLst/>
              <a:latin typeface="Golos Text" panose="020B0503020202020204"/>
            </a:endParaRPr>
          </a:p>
          <a:p>
            <a:pPr marL="0" indent="0" algn="l">
              <a:buNone/>
            </a:pPr>
            <a:r>
              <a:rPr lang="ru-RU" sz="16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600" b="0" i="0" dirty="0">
                <a:solidFill>
                  <a:srgbClr val="2C2D2E"/>
                </a:solidFill>
                <a:effectLst/>
                <a:latin typeface="Golos Text" panose="020B0503020202020204"/>
              </a:rPr>
              <a:t> список;</a:t>
            </a:r>
          </a:p>
          <a:p>
            <a:pPr algn="l">
              <a:buFont typeface="Arial" panose="020B0604020202020204" pitchFamily="34" charset="0"/>
              <a:buChar char="•"/>
            </a:pPr>
            <a:r>
              <a:rPr lang="ru-RU" sz="1600" b="0" i="0" dirty="0">
                <a:solidFill>
                  <a:srgbClr val="2C2D2E"/>
                </a:solidFill>
                <a:effectLst/>
                <a:latin typeface="Golos Text" panose="020B0503020202020204"/>
              </a:rPr>
              <a:t> список;</a:t>
            </a:r>
          </a:p>
          <a:p>
            <a:pPr algn="l">
              <a:buFont typeface="Arial" panose="020B0604020202020204" pitchFamily="34" charset="0"/>
              <a:buChar char="•"/>
            </a:pPr>
            <a:r>
              <a:rPr lang="ru-RU" sz="1600" b="0" i="0" dirty="0">
                <a:solidFill>
                  <a:srgbClr val="2C2D2E"/>
                </a:solidFill>
                <a:effectLst/>
                <a:latin typeface="Golos Text" panose="020B0503020202020204"/>
              </a:rPr>
              <a:t> конец списка.</a:t>
            </a:r>
          </a:p>
        </p:txBody>
      </p:sp>
      <p:sp>
        <p:nvSpPr>
          <p:cNvPr id="7" name="Текст 13">
            <a:extLst>
              <a:ext uri="{FF2B5EF4-FFF2-40B4-BE49-F238E27FC236}">
                <a16:creationId xmlns="" xmlns:a16="http://schemas.microsoft.com/office/drawing/2014/main" id="{BF0BE89B-425E-821E-10AB-56C164DAED33}"/>
              </a:ext>
            </a:extLst>
          </p:cNvPr>
          <p:cNvSpPr>
            <a:spLocks noGrp="1"/>
          </p:cNvSpPr>
          <p:nvPr>
            <p:ph type="body" sz="quarter" idx="15" hasCustomPrompt="1"/>
          </p:nvPr>
        </p:nvSpPr>
        <p:spPr>
          <a:xfrm>
            <a:off x="6666895" y="3202213"/>
            <a:ext cx="3947884" cy="793447"/>
          </a:xfrm>
        </p:spPr>
        <p:txBody>
          <a:bodyPr>
            <a:normAutofit/>
          </a:bodyPr>
          <a:lstStyle>
            <a:lvl1pPr marL="0" indent="0">
              <a:buNone/>
              <a:defRPr sz="2133" u="sng" baseline="0">
                <a:latin typeface="Golos Text DemiBold" panose="020B0703020202020204" pitchFamily="34" charset="-52"/>
              </a:defRPr>
            </a:lvl1pPr>
          </a:lstStyle>
          <a:p>
            <a:pPr lvl="0"/>
            <a:r>
              <a:rPr lang="ru-RU" dirty="0"/>
              <a:t>Подзаголовок</a:t>
            </a:r>
          </a:p>
        </p:txBody>
      </p:sp>
    </p:spTree>
    <p:extLst>
      <p:ext uri="{BB962C8B-B14F-4D97-AF65-F5344CB8AC3E}">
        <p14:creationId xmlns:p14="http://schemas.microsoft.com/office/powerpoint/2010/main" val="36327703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5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Рисунок 2">
            <a:extLst>
              <a:ext uri="{FF2B5EF4-FFF2-40B4-BE49-F238E27FC236}">
                <a16:creationId xmlns="" xmlns:a16="http://schemas.microsoft.com/office/drawing/2014/main" id="{F282CACE-D64E-E390-8227-23E049D60AAD}"/>
              </a:ext>
            </a:extLst>
          </p:cNvPr>
          <p:cNvSpPr>
            <a:spLocks noGrp="1"/>
          </p:cNvSpPr>
          <p:nvPr>
            <p:ph type="pic" sz="quarter" idx="10"/>
          </p:nvPr>
        </p:nvSpPr>
        <p:spPr>
          <a:xfrm>
            <a:off x="609601" y="1249137"/>
            <a:ext cx="6144684" cy="5122873"/>
          </a:xfrm>
          <a:prstGeom prst="roundRect">
            <a:avLst>
              <a:gd name="adj" fmla="val 7617"/>
            </a:avLst>
          </a:prstGeom>
        </p:spPr>
        <p:txBody>
          <a:bodyPr/>
          <a:lstStyle/>
          <a:p>
            <a:endParaRPr lang="ru-RU" dirty="0"/>
          </a:p>
        </p:txBody>
      </p:sp>
      <p:sp>
        <p:nvSpPr>
          <p:cNvPr id="4" name="Title 1">
            <a:extLst>
              <a:ext uri="{FF2B5EF4-FFF2-40B4-BE49-F238E27FC236}">
                <a16:creationId xmlns="" xmlns:a16="http://schemas.microsoft.com/office/drawing/2014/main" id="{EFD893D5-8CB5-3E29-008C-CC0E0591AE21}"/>
              </a:ext>
            </a:extLst>
          </p:cNvPr>
          <p:cNvSpPr>
            <a:spLocks noGrp="1"/>
          </p:cNvSpPr>
          <p:nvPr>
            <p:ph type="title" hasCustomPrompt="1"/>
          </p:nvPr>
        </p:nvSpPr>
        <p:spPr>
          <a:xfrm>
            <a:off x="609600" y="408580"/>
            <a:ext cx="9099176" cy="703045"/>
          </a:xfrm>
        </p:spPr>
        <p:txBody>
          <a:bodyPr>
            <a:normAutofit/>
          </a:bodyPr>
          <a:lstStyle>
            <a:lvl1pPr>
              <a:defRPr sz="4267"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5" name="Текст 6">
            <a:extLst>
              <a:ext uri="{FF2B5EF4-FFF2-40B4-BE49-F238E27FC236}">
                <a16:creationId xmlns="" xmlns:a16="http://schemas.microsoft.com/office/drawing/2014/main" id="{6E126262-C015-9DD6-F87F-1B632AE7449F}"/>
              </a:ext>
            </a:extLst>
          </p:cNvPr>
          <p:cNvSpPr>
            <a:spLocks noGrp="1"/>
          </p:cNvSpPr>
          <p:nvPr>
            <p:ph type="body" sz="quarter" idx="11" hasCustomPrompt="1"/>
          </p:nvPr>
        </p:nvSpPr>
        <p:spPr>
          <a:xfrm>
            <a:off x="7344229" y="1538516"/>
            <a:ext cx="3376991" cy="4567161"/>
          </a:xfrm>
        </p:spPr>
        <p:txBody>
          <a:bodyPr>
            <a:normAutofit/>
          </a:bodyPr>
          <a:lstStyle>
            <a:lvl1pPr marL="0" indent="0" algn="l">
              <a:buNone/>
              <a:defRPr sz="1867" baseline="0"/>
            </a:lvl1pPr>
            <a:lvl2pPr marL="609585" indent="0">
              <a:buNone/>
              <a:defRPr sz="1867" baseline="0"/>
            </a:lvl2pPr>
            <a:lvl3pPr marL="1219170" indent="0">
              <a:buNone/>
              <a:defRPr sz="1867" baseline="0"/>
            </a:lvl3pPr>
            <a:lvl4pPr marL="1828754" indent="0">
              <a:buNone/>
              <a:defRPr sz="1867" baseline="0"/>
            </a:lvl4pPr>
            <a:lvl5pPr marL="2438339" indent="0">
              <a:buFont typeface="Arial" panose="020B0604020202020204" pitchFamily="34" charset="0"/>
              <a:buNone/>
              <a:defRPr sz="1867" baseline="0"/>
            </a:lvl5pPr>
          </a:lstStyle>
          <a:p>
            <a:pPr marL="0" marR="0" lvl="0" indent="0" algn="l" defTabSz="609585"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867" dirty="0">
                <a:latin typeface="Golos Text" panose="020B0503020202020204"/>
              </a:rPr>
              <a:t>Основной текст слайда, ключевая формулировка.</a:t>
            </a:r>
          </a:p>
          <a:p>
            <a:pPr marL="0" indent="0" algn="l">
              <a:buNone/>
            </a:pPr>
            <a:endParaRPr lang="en-US" sz="1867" b="1" i="0" dirty="0">
              <a:solidFill>
                <a:srgbClr val="2C2D2E"/>
              </a:solidFill>
              <a:effectLst/>
              <a:latin typeface="Golos Text" panose="020B0503020202020204"/>
            </a:endParaRPr>
          </a:p>
          <a:p>
            <a:pPr marL="0" indent="0" algn="l">
              <a:buNone/>
            </a:pPr>
            <a:r>
              <a:rPr lang="ru-RU" sz="1867"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867" b="0" i="0" dirty="0">
                <a:solidFill>
                  <a:srgbClr val="2C2D2E"/>
                </a:solidFill>
                <a:effectLst/>
                <a:latin typeface="Golos Text" panose="020B0503020202020204"/>
              </a:rPr>
              <a:t> список;</a:t>
            </a:r>
          </a:p>
          <a:p>
            <a:pPr algn="l">
              <a:buFont typeface="Arial" panose="020B0604020202020204" pitchFamily="34" charset="0"/>
              <a:buChar char="•"/>
            </a:pPr>
            <a:r>
              <a:rPr lang="ru-RU" sz="1867" b="0" i="0" dirty="0">
                <a:solidFill>
                  <a:srgbClr val="2C2D2E"/>
                </a:solidFill>
                <a:effectLst/>
                <a:latin typeface="Golos Text" panose="020B0503020202020204"/>
              </a:rPr>
              <a:t> список;</a:t>
            </a:r>
          </a:p>
          <a:p>
            <a:pPr algn="l">
              <a:buFont typeface="Arial" panose="020B0604020202020204" pitchFamily="34" charset="0"/>
              <a:buChar char="•"/>
            </a:pPr>
            <a:r>
              <a:rPr lang="ru-RU" sz="1867"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38133238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6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7AA1A601-605F-FFE8-0BFA-9EB221F44BCC}"/>
              </a:ext>
            </a:extLst>
          </p:cNvPr>
          <p:cNvSpPr>
            <a:spLocks noGrp="1"/>
          </p:cNvSpPr>
          <p:nvPr>
            <p:ph type="title" hasCustomPrompt="1"/>
          </p:nvPr>
        </p:nvSpPr>
        <p:spPr>
          <a:xfrm>
            <a:off x="609601" y="408580"/>
            <a:ext cx="8389257" cy="703045"/>
          </a:xfrm>
        </p:spPr>
        <p:txBody>
          <a:bodyPr>
            <a:normAutofit/>
          </a:bodyPr>
          <a:lstStyle>
            <a:lvl1pPr>
              <a:defRPr sz="4267" baseline="0">
                <a:latin typeface="Golos Text DemiBold" panose="020B0703020202020204" pitchFamily="34" charset="-52"/>
              </a:defRPr>
            </a:lvl1pPr>
          </a:lstStyle>
          <a:p>
            <a:r>
              <a:rPr lang="ru-RU" dirty="0"/>
              <a:t>Заголовок</a:t>
            </a:r>
            <a:endParaRPr lang="en-US" dirty="0"/>
          </a:p>
        </p:txBody>
      </p:sp>
      <p:sp>
        <p:nvSpPr>
          <p:cNvPr id="7" name="Текст 6">
            <a:extLst>
              <a:ext uri="{FF2B5EF4-FFF2-40B4-BE49-F238E27FC236}">
                <a16:creationId xmlns="" xmlns:a16="http://schemas.microsoft.com/office/drawing/2014/main" id="{E555EF72-8579-6966-364E-7EB76150977B}"/>
              </a:ext>
            </a:extLst>
          </p:cNvPr>
          <p:cNvSpPr>
            <a:spLocks noGrp="1"/>
          </p:cNvSpPr>
          <p:nvPr>
            <p:ph type="body" sz="quarter" idx="11" hasCustomPrompt="1"/>
          </p:nvPr>
        </p:nvSpPr>
        <p:spPr>
          <a:xfrm>
            <a:off x="4136571" y="1257611"/>
            <a:ext cx="7368420" cy="5167381"/>
          </a:xfrm>
        </p:spPr>
        <p:txBody>
          <a:bodyPr>
            <a:normAutofit/>
          </a:bodyPr>
          <a:lstStyle>
            <a:lvl1pPr marL="0" indent="0">
              <a:buNone/>
              <a:defRPr sz="1867" baseline="0"/>
            </a:lvl1pPr>
            <a:lvl2pPr marL="609585" indent="0">
              <a:buNone/>
              <a:defRPr sz="1867" baseline="0"/>
            </a:lvl2pPr>
            <a:lvl3pPr marL="1219170" indent="0">
              <a:buNone/>
              <a:defRPr sz="1867" baseline="0"/>
            </a:lvl3pPr>
            <a:lvl4pPr marL="1828754" indent="0">
              <a:buNone/>
              <a:defRPr sz="1867" baseline="0"/>
            </a:lvl4pPr>
            <a:lvl5pPr marL="2438339" indent="0">
              <a:buFont typeface="Arial" panose="020B0604020202020204" pitchFamily="34" charset="0"/>
              <a:buNone/>
              <a:defRPr sz="1867" baseline="0"/>
            </a:lvl5pPr>
          </a:lstStyle>
          <a:p>
            <a:r>
              <a:rPr lang="ru-RU" sz="1867" dirty="0">
                <a:latin typeface="Golos Text" panose="020B0503020202020204"/>
              </a:rPr>
              <a:t>Здесь при необходимости располагается основной текст слайда, ключевая формулировка.</a:t>
            </a:r>
          </a:p>
        </p:txBody>
      </p:sp>
      <p:sp>
        <p:nvSpPr>
          <p:cNvPr id="6" name="Рисунок 2">
            <a:extLst>
              <a:ext uri="{FF2B5EF4-FFF2-40B4-BE49-F238E27FC236}">
                <a16:creationId xmlns="" xmlns:a16="http://schemas.microsoft.com/office/drawing/2014/main" id="{E0DDF7E5-74E5-85B7-0EAB-6118F548A988}"/>
              </a:ext>
            </a:extLst>
          </p:cNvPr>
          <p:cNvSpPr>
            <a:spLocks noGrp="1"/>
          </p:cNvSpPr>
          <p:nvPr>
            <p:ph type="pic" sz="quarter" idx="13"/>
          </p:nvPr>
        </p:nvSpPr>
        <p:spPr>
          <a:xfrm>
            <a:off x="609600" y="1257612"/>
            <a:ext cx="3376992" cy="2510697"/>
          </a:xfrm>
          <a:prstGeom prst="roundRect">
            <a:avLst>
              <a:gd name="adj" fmla="val 11537"/>
            </a:avLst>
          </a:prstGeom>
        </p:spPr>
        <p:txBody>
          <a:bodyPr/>
          <a:lstStyle/>
          <a:p>
            <a:endParaRPr lang="ru-RU" dirty="0"/>
          </a:p>
        </p:txBody>
      </p:sp>
      <p:sp>
        <p:nvSpPr>
          <p:cNvPr id="8" name="Рисунок 2">
            <a:extLst>
              <a:ext uri="{FF2B5EF4-FFF2-40B4-BE49-F238E27FC236}">
                <a16:creationId xmlns="" xmlns:a16="http://schemas.microsoft.com/office/drawing/2014/main" id="{7936B987-FE27-33B7-4612-FDB9F2B35C64}"/>
              </a:ext>
            </a:extLst>
          </p:cNvPr>
          <p:cNvSpPr>
            <a:spLocks noGrp="1"/>
          </p:cNvSpPr>
          <p:nvPr>
            <p:ph type="pic" sz="quarter" idx="14"/>
          </p:nvPr>
        </p:nvSpPr>
        <p:spPr>
          <a:xfrm>
            <a:off x="609600" y="3914294"/>
            <a:ext cx="3376992" cy="2510697"/>
          </a:xfrm>
          <a:prstGeom prst="roundRect">
            <a:avLst>
              <a:gd name="adj" fmla="val 11537"/>
            </a:avLst>
          </a:prstGeom>
        </p:spPr>
        <p:txBody>
          <a:bodyPr/>
          <a:lstStyle/>
          <a:p>
            <a:endParaRPr lang="ru-RU" dirty="0"/>
          </a:p>
        </p:txBody>
      </p:sp>
    </p:spTree>
    <p:extLst>
      <p:ext uri="{BB962C8B-B14F-4D97-AF65-F5344CB8AC3E}">
        <p14:creationId xmlns:p14="http://schemas.microsoft.com/office/powerpoint/2010/main" val="41899873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9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6">
            <a:extLst>
              <a:ext uri="{FF2B5EF4-FFF2-40B4-BE49-F238E27FC236}">
                <a16:creationId xmlns="" xmlns:a16="http://schemas.microsoft.com/office/drawing/2014/main" id="{604BBFFB-7572-35FA-4787-0F445C56328C}"/>
              </a:ext>
            </a:extLst>
          </p:cNvPr>
          <p:cNvSpPr>
            <a:spLocks noGrp="1"/>
          </p:cNvSpPr>
          <p:nvPr>
            <p:ph type="body" sz="quarter" idx="11" hasCustomPrompt="1"/>
          </p:nvPr>
        </p:nvSpPr>
        <p:spPr>
          <a:xfrm>
            <a:off x="609601" y="1412429"/>
            <a:ext cx="5196115" cy="2312904"/>
          </a:xfrm>
        </p:spPr>
        <p:txBody>
          <a:bodyPr>
            <a:normAutofit/>
          </a:bodyPr>
          <a:lstStyle>
            <a:lvl1pPr marL="0" indent="0">
              <a:buNone/>
              <a:defRPr sz="1867" baseline="0">
                <a:solidFill>
                  <a:schemeClr val="bg1"/>
                </a:solidFill>
              </a:defRPr>
            </a:lvl1pPr>
            <a:lvl2pPr marL="609585" indent="0">
              <a:buNone/>
              <a:defRPr sz="1867" baseline="0"/>
            </a:lvl2pPr>
            <a:lvl3pPr marL="1219170" indent="0">
              <a:buNone/>
              <a:defRPr sz="1867" baseline="0"/>
            </a:lvl3pPr>
            <a:lvl4pPr marL="1828754" indent="0">
              <a:buNone/>
              <a:defRPr sz="1867" baseline="0"/>
            </a:lvl4pPr>
            <a:lvl5pPr marL="2438339" indent="0">
              <a:buFont typeface="Arial" panose="020B0604020202020204" pitchFamily="34" charset="0"/>
              <a:buNone/>
              <a:defRPr sz="1867" baseline="0"/>
            </a:lvl5pPr>
          </a:lstStyle>
          <a:p>
            <a:r>
              <a:rPr lang="ru-RU" sz="1867" dirty="0">
                <a:latin typeface="Golos Text" panose="020B0503020202020204"/>
              </a:rPr>
              <a:t>Основной текст слайда, ключевая формулировка.</a:t>
            </a:r>
          </a:p>
        </p:txBody>
      </p:sp>
      <p:sp>
        <p:nvSpPr>
          <p:cNvPr id="4" name="Текст 6">
            <a:extLst>
              <a:ext uri="{FF2B5EF4-FFF2-40B4-BE49-F238E27FC236}">
                <a16:creationId xmlns="" xmlns:a16="http://schemas.microsoft.com/office/drawing/2014/main" id="{4BFD2DD0-1A50-CC19-1239-4EE4F12EA915}"/>
              </a:ext>
            </a:extLst>
          </p:cNvPr>
          <p:cNvSpPr>
            <a:spLocks noGrp="1"/>
          </p:cNvSpPr>
          <p:nvPr>
            <p:ph type="body" sz="quarter" idx="12" hasCustomPrompt="1"/>
          </p:nvPr>
        </p:nvSpPr>
        <p:spPr>
          <a:xfrm>
            <a:off x="609603" y="4141116"/>
            <a:ext cx="5196112" cy="2187113"/>
          </a:xfrm>
        </p:spPr>
        <p:txBody>
          <a:bodyPr>
            <a:normAutofit/>
          </a:bodyPr>
          <a:lstStyle>
            <a:lvl1pPr marL="0" indent="0">
              <a:buNone/>
              <a:defRPr sz="1867" baseline="0">
                <a:solidFill>
                  <a:schemeClr val="bg1"/>
                </a:solidFill>
              </a:defRPr>
            </a:lvl1pPr>
            <a:lvl2pPr marL="609585" indent="0">
              <a:buNone/>
              <a:defRPr sz="1867" baseline="0"/>
            </a:lvl2pPr>
            <a:lvl3pPr marL="1219170" indent="0">
              <a:buNone/>
              <a:defRPr sz="1867" baseline="0"/>
            </a:lvl3pPr>
            <a:lvl4pPr marL="1828754" indent="0">
              <a:buNone/>
              <a:defRPr sz="1867" baseline="0"/>
            </a:lvl4pPr>
            <a:lvl5pPr marL="2438339" indent="0">
              <a:buFont typeface="Arial" panose="020B0604020202020204" pitchFamily="34" charset="0"/>
              <a:buNone/>
              <a:defRPr sz="1867" baseline="0"/>
            </a:lvl5pPr>
          </a:lstStyle>
          <a:p>
            <a:r>
              <a:rPr lang="ru-RU" sz="1867" dirty="0">
                <a:latin typeface="Golos Text" panose="020B0503020202020204"/>
              </a:rPr>
              <a:t>Основной текст слайда, ключевая формулировка.</a:t>
            </a:r>
          </a:p>
        </p:txBody>
      </p:sp>
      <p:sp>
        <p:nvSpPr>
          <p:cNvPr id="5" name="Текст 6">
            <a:extLst>
              <a:ext uri="{FF2B5EF4-FFF2-40B4-BE49-F238E27FC236}">
                <a16:creationId xmlns="" xmlns:a16="http://schemas.microsoft.com/office/drawing/2014/main" id="{73A9D63A-5180-ED0A-F619-007A1570C1E3}"/>
              </a:ext>
            </a:extLst>
          </p:cNvPr>
          <p:cNvSpPr>
            <a:spLocks noGrp="1"/>
          </p:cNvSpPr>
          <p:nvPr>
            <p:ph type="body" sz="quarter" idx="13" hasCustomPrompt="1"/>
          </p:nvPr>
        </p:nvSpPr>
        <p:spPr>
          <a:xfrm>
            <a:off x="6386286" y="1412430"/>
            <a:ext cx="4842935" cy="4915799"/>
          </a:xfrm>
        </p:spPr>
        <p:txBody>
          <a:bodyPr>
            <a:normAutofit/>
          </a:bodyPr>
          <a:lstStyle>
            <a:lvl1pPr marL="0" indent="0">
              <a:buNone/>
              <a:defRPr sz="1867" baseline="0">
                <a:solidFill>
                  <a:schemeClr val="bg1"/>
                </a:solidFill>
              </a:defRPr>
            </a:lvl1pPr>
            <a:lvl2pPr marL="609585" indent="0">
              <a:buNone/>
              <a:defRPr sz="1867" baseline="0"/>
            </a:lvl2pPr>
            <a:lvl3pPr marL="1219170" indent="0">
              <a:buNone/>
              <a:defRPr sz="1867" baseline="0"/>
            </a:lvl3pPr>
            <a:lvl4pPr marL="1828754" indent="0">
              <a:buNone/>
              <a:defRPr sz="1867" baseline="0"/>
            </a:lvl4pPr>
            <a:lvl5pPr marL="2438339" indent="0">
              <a:buFont typeface="Arial" panose="020B0604020202020204" pitchFamily="34" charset="0"/>
              <a:buNone/>
              <a:defRPr sz="1867" baseline="0"/>
            </a:lvl5pPr>
          </a:lstStyle>
          <a:p>
            <a:r>
              <a:rPr lang="ru-RU" sz="1867" dirty="0">
                <a:latin typeface="Golos Text" panose="020B0503020202020204"/>
              </a:rPr>
              <a:t>Основной текст слайда, ключевая формулировка.</a:t>
            </a:r>
          </a:p>
        </p:txBody>
      </p:sp>
      <p:sp>
        <p:nvSpPr>
          <p:cNvPr id="2" name="Title 1">
            <a:extLst>
              <a:ext uri="{FF2B5EF4-FFF2-40B4-BE49-F238E27FC236}">
                <a16:creationId xmlns="" xmlns:a16="http://schemas.microsoft.com/office/drawing/2014/main" id="{07075CB2-AC7B-1521-E0C8-0618DBE0FE38}"/>
              </a:ext>
            </a:extLst>
          </p:cNvPr>
          <p:cNvSpPr>
            <a:spLocks noGrp="1"/>
          </p:cNvSpPr>
          <p:nvPr>
            <p:ph type="title" hasCustomPrompt="1"/>
          </p:nvPr>
        </p:nvSpPr>
        <p:spPr>
          <a:xfrm>
            <a:off x="609601" y="408580"/>
            <a:ext cx="8389257" cy="703045"/>
          </a:xfrm>
        </p:spPr>
        <p:txBody>
          <a:bodyPr>
            <a:normAutofit/>
          </a:bodyPr>
          <a:lstStyle>
            <a:lvl1pPr>
              <a:defRPr sz="4267" baseline="0">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19144200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4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xt Placeholder 24"/>
          <p:cNvSpPr>
            <a:spLocks noGrp="1"/>
          </p:cNvSpPr>
          <p:nvPr>
            <p:ph type="body" sz="quarter" idx="20" hasCustomPrompt="1"/>
          </p:nvPr>
        </p:nvSpPr>
        <p:spPr>
          <a:xfrm>
            <a:off x="609602" y="3911870"/>
            <a:ext cx="3452284" cy="358775"/>
          </a:xfrm>
        </p:spPr>
        <p:txBody>
          <a:bodyPr>
            <a:normAutofit/>
          </a:bodyPr>
          <a:lstStyle>
            <a:lvl1pPr marL="0" indent="0">
              <a:buFont typeface="Arial"/>
              <a:buNone/>
              <a:defRPr sz="1600" b="1" i="0" baseline="0"/>
            </a:lvl1pPr>
          </a:lstStyle>
          <a:p>
            <a:pPr lvl="0"/>
            <a:r>
              <a:rPr lang="ru-RU" dirty="0"/>
              <a:t>Подзаголовок</a:t>
            </a:r>
          </a:p>
        </p:txBody>
      </p:sp>
      <p:sp>
        <p:nvSpPr>
          <p:cNvPr id="14" name="Text Placeholder 24"/>
          <p:cNvSpPr>
            <a:spLocks noGrp="1"/>
          </p:cNvSpPr>
          <p:nvPr>
            <p:ph type="body" sz="quarter" idx="21" hasCustomPrompt="1"/>
          </p:nvPr>
        </p:nvSpPr>
        <p:spPr>
          <a:xfrm>
            <a:off x="4279273" y="3911870"/>
            <a:ext cx="3452284" cy="358775"/>
          </a:xfrm>
        </p:spPr>
        <p:txBody>
          <a:bodyPr>
            <a:normAutofit/>
          </a:bodyPr>
          <a:lstStyle>
            <a:lvl1pPr marL="0" indent="0">
              <a:buFont typeface="Arial"/>
              <a:buNone/>
              <a:defRPr sz="1600" b="1" i="0" baseline="0"/>
            </a:lvl1pPr>
          </a:lstStyle>
          <a:p>
            <a:pPr lvl="0"/>
            <a:r>
              <a:rPr lang="ru-RU" dirty="0"/>
              <a:t>Подзаголовок</a:t>
            </a:r>
          </a:p>
        </p:txBody>
      </p:sp>
      <p:sp>
        <p:nvSpPr>
          <p:cNvPr id="15" name="Text Placeholder 24"/>
          <p:cNvSpPr>
            <a:spLocks noGrp="1"/>
          </p:cNvSpPr>
          <p:nvPr>
            <p:ph type="body" sz="quarter" idx="22" hasCustomPrompt="1"/>
          </p:nvPr>
        </p:nvSpPr>
        <p:spPr>
          <a:xfrm>
            <a:off x="7959739" y="3911870"/>
            <a:ext cx="3452284" cy="358775"/>
          </a:xfrm>
        </p:spPr>
        <p:txBody>
          <a:bodyPr>
            <a:normAutofit/>
          </a:bodyPr>
          <a:lstStyle>
            <a:lvl1pPr marL="0" indent="0">
              <a:buFont typeface="Arial"/>
              <a:buNone/>
              <a:defRPr sz="1600" b="1" i="0" baseline="0"/>
            </a:lvl1pPr>
          </a:lstStyle>
          <a:p>
            <a:pPr lvl="0"/>
            <a:r>
              <a:rPr lang="ru-RU" dirty="0"/>
              <a:t>Подзаголовок</a:t>
            </a:r>
          </a:p>
        </p:txBody>
      </p:sp>
      <p:sp>
        <p:nvSpPr>
          <p:cNvPr id="19" name="Content Placeholder 2"/>
          <p:cNvSpPr>
            <a:spLocks noGrp="1"/>
          </p:cNvSpPr>
          <p:nvPr>
            <p:ph sz="half" idx="1" hasCustomPrompt="1"/>
          </p:nvPr>
        </p:nvSpPr>
        <p:spPr>
          <a:xfrm>
            <a:off x="609601" y="4383771"/>
            <a:ext cx="3451844" cy="1860731"/>
          </a:xfrm>
        </p:spPr>
        <p:txBody>
          <a:bodyPr>
            <a:normAutofit/>
          </a:bodyPr>
          <a:lstStyle>
            <a:lvl1pPr marL="0" indent="0">
              <a:buNone/>
              <a:defRPr sz="1600" baseline="0"/>
            </a:lvl1pPr>
            <a:lvl2pPr>
              <a:defRPr sz="2133"/>
            </a:lvl2pPr>
            <a:lvl3pPr>
              <a:defRPr sz="2133"/>
            </a:lvl3pPr>
            <a:lvl4pPr>
              <a:defRPr sz="2133"/>
            </a:lvl4pPr>
            <a:lvl5pPr>
              <a:defRPr sz="2133"/>
            </a:lvl5pPr>
            <a:lvl6pPr>
              <a:defRPr sz="2400"/>
            </a:lvl6pPr>
            <a:lvl7pPr>
              <a:defRPr sz="2400"/>
            </a:lvl7pPr>
            <a:lvl8pPr>
              <a:defRPr sz="2400"/>
            </a:lvl8pPr>
            <a:lvl9pPr>
              <a:defRPr sz="2400"/>
            </a:lvl9pPr>
          </a:lstStyle>
          <a:p>
            <a:pPr lvl="0"/>
            <a:r>
              <a:rPr lang="ru-RU" dirty="0"/>
              <a:t>Текст</a:t>
            </a:r>
          </a:p>
        </p:txBody>
      </p:sp>
      <p:sp>
        <p:nvSpPr>
          <p:cNvPr id="20" name="Content Placeholder 3"/>
          <p:cNvSpPr>
            <a:spLocks noGrp="1"/>
          </p:cNvSpPr>
          <p:nvPr>
            <p:ph sz="half" idx="2" hasCustomPrompt="1"/>
          </p:nvPr>
        </p:nvSpPr>
        <p:spPr>
          <a:xfrm>
            <a:off x="4276335" y="4399437"/>
            <a:ext cx="3455221" cy="1860731"/>
          </a:xfrm>
        </p:spPr>
        <p:txBody>
          <a:bodyPr>
            <a:noAutofit/>
          </a:bodyPr>
          <a:lstStyle>
            <a:lvl1pPr marL="0" indent="0">
              <a:buNone/>
              <a:defRPr sz="1600" baseline="0"/>
            </a:lvl1pPr>
            <a:lvl2pPr>
              <a:defRPr sz="1600" baseline="0"/>
            </a:lvl2pPr>
            <a:lvl3pPr>
              <a:defRPr sz="1600" baseline="0"/>
            </a:lvl3pPr>
            <a:lvl4pPr>
              <a:defRPr sz="1600" baseline="0"/>
            </a:lvl4pPr>
            <a:lvl5pPr>
              <a:defRPr sz="1600" baseline="0"/>
            </a:lvl5pPr>
            <a:lvl6pPr>
              <a:defRPr sz="2400"/>
            </a:lvl6pPr>
            <a:lvl7pPr>
              <a:defRPr sz="2400"/>
            </a:lvl7pPr>
            <a:lvl8pPr>
              <a:defRPr sz="2400"/>
            </a:lvl8pPr>
            <a:lvl9pPr>
              <a:defRPr sz="2400"/>
            </a:lvl9pPr>
          </a:lstStyle>
          <a:p>
            <a:pPr lvl="0"/>
            <a:r>
              <a:rPr lang="ru-RU" dirty="0"/>
              <a:t>Текст</a:t>
            </a:r>
          </a:p>
        </p:txBody>
      </p:sp>
      <p:sp>
        <p:nvSpPr>
          <p:cNvPr id="2" name="Title 1">
            <a:extLst>
              <a:ext uri="{FF2B5EF4-FFF2-40B4-BE49-F238E27FC236}">
                <a16:creationId xmlns="" xmlns:a16="http://schemas.microsoft.com/office/drawing/2014/main" id="{C784827D-CE53-9591-037D-C963F1C740F2}"/>
              </a:ext>
            </a:extLst>
          </p:cNvPr>
          <p:cNvSpPr>
            <a:spLocks noGrp="1"/>
          </p:cNvSpPr>
          <p:nvPr>
            <p:ph type="title" hasCustomPrompt="1"/>
          </p:nvPr>
        </p:nvSpPr>
        <p:spPr>
          <a:xfrm>
            <a:off x="609601" y="408580"/>
            <a:ext cx="8389257" cy="703045"/>
          </a:xfrm>
        </p:spPr>
        <p:txBody>
          <a:bodyPr>
            <a:normAutofit/>
          </a:bodyPr>
          <a:lstStyle>
            <a:lvl1pPr>
              <a:defRPr sz="4267" baseline="0">
                <a:latin typeface="Golos Text DemiBold" panose="020B0703020202020204" pitchFamily="34" charset="-52"/>
              </a:defRPr>
            </a:lvl1pPr>
          </a:lstStyle>
          <a:p>
            <a:r>
              <a:rPr lang="ru-RU" dirty="0"/>
              <a:t>Заголовок</a:t>
            </a:r>
            <a:endParaRPr lang="en-US" dirty="0"/>
          </a:p>
        </p:txBody>
      </p:sp>
      <p:sp>
        <p:nvSpPr>
          <p:cNvPr id="10" name="Content Placeholder 3">
            <a:extLst>
              <a:ext uri="{FF2B5EF4-FFF2-40B4-BE49-F238E27FC236}">
                <a16:creationId xmlns="" xmlns:a16="http://schemas.microsoft.com/office/drawing/2014/main" id="{5AE50A46-F4A6-68CE-7C12-AA2301388718}"/>
              </a:ext>
            </a:extLst>
          </p:cNvPr>
          <p:cNvSpPr>
            <a:spLocks noGrp="1"/>
          </p:cNvSpPr>
          <p:nvPr>
            <p:ph sz="half" idx="26" hasCustomPrompt="1"/>
          </p:nvPr>
        </p:nvSpPr>
        <p:spPr>
          <a:xfrm>
            <a:off x="7956800" y="4399437"/>
            <a:ext cx="3455221" cy="1860731"/>
          </a:xfrm>
        </p:spPr>
        <p:txBody>
          <a:bodyPr>
            <a:noAutofit/>
          </a:bodyPr>
          <a:lstStyle>
            <a:lvl1pPr marL="0" indent="0">
              <a:buNone/>
              <a:defRPr sz="1600" baseline="0"/>
            </a:lvl1pPr>
            <a:lvl2pPr>
              <a:defRPr sz="1600" baseline="0"/>
            </a:lvl2pPr>
            <a:lvl3pPr>
              <a:defRPr sz="1600" baseline="0"/>
            </a:lvl3pPr>
            <a:lvl4pPr>
              <a:defRPr sz="1600" baseline="0"/>
            </a:lvl4pPr>
            <a:lvl5pPr>
              <a:defRPr sz="1600" baseline="0"/>
            </a:lvl5pPr>
            <a:lvl6pPr>
              <a:defRPr sz="2400"/>
            </a:lvl6pPr>
            <a:lvl7pPr>
              <a:defRPr sz="2400"/>
            </a:lvl7pPr>
            <a:lvl8pPr>
              <a:defRPr sz="2400"/>
            </a:lvl8pPr>
            <a:lvl9pPr>
              <a:defRPr sz="2400"/>
            </a:lvl9pPr>
          </a:lstStyle>
          <a:p>
            <a:pPr lvl="0"/>
            <a:r>
              <a:rPr lang="ru-RU" dirty="0"/>
              <a:t>Текст</a:t>
            </a:r>
          </a:p>
        </p:txBody>
      </p:sp>
      <p:sp>
        <p:nvSpPr>
          <p:cNvPr id="11" name="Рисунок 2">
            <a:extLst>
              <a:ext uri="{FF2B5EF4-FFF2-40B4-BE49-F238E27FC236}">
                <a16:creationId xmlns="" xmlns:a16="http://schemas.microsoft.com/office/drawing/2014/main" id="{42AB405F-D2C7-9CD0-F8A2-C5B08DACE9FE}"/>
              </a:ext>
            </a:extLst>
          </p:cNvPr>
          <p:cNvSpPr>
            <a:spLocks noGrp="1"/>
          </p:cNvSpPr>
          <p:nvPr>
            <p:ph type="pic" sz="quarter" idx="13"/>
          </p:nvPr>
        </p:nvSpPr>
        <p:spPr>
          <a:xfrm>
            <a:off x="625442" y="1259285"/>
            <a:ext cx="3436001" cy="2510697"/>
          </a:xfrm>
          <a:prstGeom prst="roundRect">
            <a:avLst>
              <a:gd name="adj" fmla="val 11537"/>
            </a:avLst>
          </a:prstGeom>
        </p:spPr>
        <p:txBody>
          <a:bodyPr/>
          <a:lstStyle/>
          <a:p>
            <a:endParaRPr lang="ru-RU" dirty="0"/>
          </a:p>
        </p:txBody>
      </p:sp>
      <p:sp>
        <p:nvSpPr>
          <p:cNvPr id="12" name="Рисунок 2">
            <a:extLst>
              <a:ext uri="{FF2B5EF4-FFF2-40B4-BE49-F238E27FC236}">
                <a16:creationId xmlns="" xmlns:a16="http://schemas.microsoft.com/office/drawing/2014/main" id="{20D20C24-934F-4A5C-CF04-B479AF2D0D5F}"/>
              </a:ext>
            </a:extLst>
          </p:cNvPr>
          <p:cNvSpPr>
            <a:spLocks noGrp="1"/>
          </p:cNvSpPr>
          <p:nvPr>
            <p:ph type="pic" sz="quarter" idx="27"/>
          </p:nvPr>
        </p:nvSpPr>
        <p:spPr>
          <a:xfrm>
            <a:off x="4295556" y="1259284"/>
            <a:ext cx="3436001" cy="2510697"/>
          </a:xfrm>
          <a:prstGeom prst="roundRect">
            <a:avLst>
              <a:gd name="adj" fmla="val 12905"/>
            </a:avLst>
          </a:prstGeom>
        </p:spPr>
        <p:txBody>
          <a:bodyPr/>
          <a:lstStyle/>
          <a:p>
            <a:endParaRPr lang="ru-RU" dirty="0"/>
          </a:p>
        </p:txBody>
      </p:sp>
      <p:sp>
        <p:nvSpPr>
          <p:cNvPr id="16" name="Рисунок 2">
            <a:extLst>
              <a:ext uri="{FF2B5EF4-FFF2-40B4-BE49-F238E27FC236}">
                <a16:creationId xmlns="" xmlns:a16="http://schemas.microsoft.com/office/drawing/2014/main" id="{2D750E3A-97C5-5CBE-A3C9-0F2565E569EE}"/>
              </a:ext>
            </a:extLst>
          </p:cNvPr>
          <p:cNvSpPr>
            <a:spLocks noGrp="1"/>
          </p:cNvSpPr>
          <p:nvPr>
            <p:ph type="pic" sz="quarter" idx="28"/>
          </p:nvPr>
        </p:nvSpPr>
        <p:spPr>
          <a:xfrm>
            <a:off x="7974254" y="1259285"/>
            <a:ext cx="3436001" cy="2510697"/>
          </a:xfrm>
          <a:prstGeom prst="roundRect">
            <a:avLst>
              <a:gd name="adj" fmla="val 10512"/>
            </a:avLst>
          </a:prstGeom>
        </p:spPr>
        <p:txBody>
          <a:bodyPr/>
          <a:lstStyle/>
          <a:p>
            <a:endParaRPr lang="ru-RU" dirty="0"/>
          </a:p>
        </p:txBody>
      </p:sp>
    </p:spTree>
    <p:extLst>
      <p:ext uri="{BB962C8B-B14F-4D97-AF65-F5344CB8AC3E}">
        <p14:creationId xmlns:p14="http://schemas.microsoft.com/office/powerpoint/2010/main" val="3137148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kfq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408580"/>
            <a:ext cx="9099176" cy="703045"/>
          </a:xfrm>
        </p:spPr>
        <p:txBody>
          <a:bodyPr>
            <a:normAutofit/>
          </a:bodyPr>
          <a:lstStyle>
            <a:lvl1pPr>
              <a:defRPr sz="4267" baseline="0">
                <a:latin typeface="Golos Text DemiBold" panose="020B0703020202020204" pitchFamily="34" charset="-52"/>
              </a:defRPr>
            </a:lvl1pPr>
          </a:lstStyle>
          <a:p>
            <a:r>
              <a:rPr lang="ru-RU" dirty="0"/>
              <a:t>Заголовок</a:t>
            </a:r>
            <a:endParaRPr lang="en-US" dirty="0"/>
          </a:p>
        </p:txBody>
      </p:sp>
      <p:sp>
        <p:nvSpPr>
          <p:cNvPr id="3" name="Content Placeholder 2"/>
          <p:cNvSpPr>
            <a:spLocks noGrp="1"/>
          </p:cNvSpPr>
          <p:nvPr>
            <p:ph sz="half" idx="1" hasCustomPrompt="1"/>
          </p:nvPr>
        </p:nvSpPr>
        <p:spPr>
          <a:xfrm>
            <a:off x="609600" y="1615925"/>
            <a:ext cx="9956800" cy="4596191"/>
          </a:xfrm>
        </p:spPr>
        <p:txBody>
          <a:bodyPr/>
          <a:lstStyle>
            <a:lvl1pPr marL="0" indent="0" algn="l">
              <a:buFont typeface="Arial" panose="020B0604020202020204" pitchFamily="34" charset="0"/>
              <a:buNone/>
              <a:defRPr sz="1867" baseline="0"/>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r>
              <a:rPr lang="ru-RU" sz="3200" dirty="0">
                <a:latin typeface="Golos Text" panose="020B0503020202020204"/>
              </a:rPr>
              <a:t>Здесь при необходимости располагается основной текст слайда, ключевая формулировка.</a:t>
            </a:r>
          </a:p>
          <a:p>
            <a:endParaRPr lang="ru-RU" sz="3200" dirty="0">
              <a:latin typeface="Golos Text" panose="020B0503020202020204"/>
            </a:endParaRPr>
          </a:p>
          <a:p>
            <a:pPr marL="0" indent="0" algn="l">
              <a:buNone/>
            </a:pPr>
            <a:r>
              <a:rPr lang="ru-RU" sz="2667"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2667" b="0" i="0" dirty="0">
                <a:solidFill>
                  <a:srgbClr val="2C2D2E"/>
                </a:solidFill>
                <a:effectLst/>
                <a:latin typeface="Golos Text" panose="020B0503020202020204"/>
              </a:rPr>
              <a:t> список;</a:t>
            </a:r>
          </a:p>
          <a:p>
            <a:pPr algn="l">
              <a:buFont typeface="Arial" panose="020B0604020202020204" pitchFamily="34" charset="0"/>
              <a:buChar char="•"/>
            </a:pPr>
            <a:r>
              <a:rPr lang="ru-RU" sz="2667" b="0" i="0" dirty="0">
                <a:solidFill>
                  <a:srgbClr val="2C2D2E"/>
                </a:solidFill>
                <a:effectLst/>
                <a:latin typeface="Golos Text" panose="020B0503020202020204"/>
              </a:rPr>
              <a:t> список;</a:t>
            </a:r>
          </a:p>
          <a:p>
            <a:pPr algn="l">
              <a:buFont typeface="Arial" panose="020B0604020202020204" pitchFamily="34" charset="0"/>
              <a:buChar char="•"/>
            </a:pPr>
            <a:r>
              <a:rPr lang="ru-RU" sz="2667"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6967311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7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7AA1A601-605F-FFE8-0BFA-9EB221F44BCC}"/>
              </a:ext>
            </a:extLst>
          </p:cNvPr>
          <p:cNvSpPr>
            <a:spLocks noGrp="1"/>
          </p:cNvSpPr>
          <p:nvPr>
            <p:ph type="title" hasCustomPrompt="1"/>
          </p:nvPr>
        </p:nvSpPr>
        <p:spPr>
          <a:xfrm>
            <a:off x="609601" y="408580"/>
            <a:ext cx="8389257" cy="703045"/>
          </a:xfrm>
        </p:spPr>
        <p:txBody>
          <a:bodyPr>
            <a:normAutofit/>
          </a:bodyPr>
          <a:lstStyle>
            <a:lvl1pPr>
              <a:defRPr sz="4267" baseline="0">
                <a:latin typeface="Golos Text DemiBold" panose="020B0703020202020204" pitchFamily="34" charset="-52"/>
              </a:defRPr>
            </a:lvl1pPr>
          </a:lstStyle>
          <a:p>
            <a:r>
              <a:rPr lang="ru-RU" dirty="0"/>
              <a:t>Заголовок</a:t>
            </a:r>
            <a:endParaRPr lang="en-US" dirty="0"/>
          </a:p>
        </p:txBody>
      </p:sp>
      <p:sp>
        <p:nvSpPr>
          <p:cNvPr id="7" name="Текст 6">
            <a:extLst>
              <a:ext uri="{FF2B5EF4-FFF2-40B4-BE49-F238E27FC236}">
                <a16:creationId xmlns="" xmlns:a16="http://schemas.microsoft.com/office/drawing/2014/main" id="{E555EF72-8579-6966-364E-7EB76150977B}"/>
              </a:ext>
            </a:extLst>
          </p:cNvPr>
          <p:cNvSpPr>
            <a:spLocks noGrp="1"/>
          </p:cNvSpPr>
          <p:nvPr>
            <p:ph type="body" sz="quarter" idx="11" hasCustomPrompt="1"/>
          </p:nvPr>
        </p:nvSpPr>
        <p:spPr>
          <a:xfrm>
            <a:off x="7644191" y="1265773"/>
            <a:ext cx="3860800" cy="5194299"/>
          </a:xfrm>
        </p:spPr>
        <p:txBody>
          <a:bodyPr>
            <a:normAutofit/>
          </a:bodyPr>
          <a:lstStyle>
            <a:lvl1pPr marL="0" indent="0">
              <a:buNone/>
              <a:defRPr sz="1867" b="0" i="0" baseline="0"/>
            </a:lvl1pPr>
            <a:lvl2pPr marL="609585" indent="0">
              <a:buNone/>
              <a:defRPr sz="1867" baseline="0"/>
            </a:lvl2pPr>
            <a:lvl3pPr marL="1219170" indent="0">
              <a:buNone/>
              <a:defRPr sz="1867" baseline="0"/>
            </a:lvl3pPr>
            <a:lvl4pPr marL="1828754" indent="0">
              <a:buNone/>
              <a:defRPr sz="1867" baseline="0"/>
            </a:lvl4pPr>
            <a:lvl5pPr marL="2438339" indent="0">
              <a:buFont typeface="Arial" panose="020B0604020202020204" pitchFamily="34" charset="0"/>
              <a:buNone/>
              <a:defRPr sz="1867" baseline="0"/>
            </a:lvl5pPr>
          </a:lstStyle>
          <a:p>
            <a:pPr lvl="0"/>
            <a:r>
              <a:rPr lang="ru-RU" dirty="0"/>
              <a:t>Текст</a:t>
            </a:r>
          </a:p>
        </p:txBody>
      </p:sp>
      <p:sp>
        <p:nvSpPr>
          <p:cNvPr id="4" name="Рисунок 2">
            <a:extLst>
              <a:ext uri="{FF2B5EF4-FFF2-40B4-BE49-F238E27FC236}">
                <a16:creationId xmlns="" xmlns:a16="http://schemas.microsoft.com/office/drawing/2014/main" id="{F1233E17-1183-B76E-8FDC-B4E51177D94B}"/>
              </a:ext>
            </a:extLst>
          </p:cNvPr>
          <p:cNvSpPr>
            <a:spLocks noGrp="1"/>
          </p:cNvSpPr>
          <p:nvPr>
            <p:ph type="pic" sz="quarter" idx="13"/>
          </p:nvPr>
        </p:nvSpPr>
        <p:spPr>
          <a:xfrm>
            <a:off x="609600" y="1265773"/>
            <a:ext cx="3376992" cy="2510697"/>
          </a:xfrm>
          <a:prstGeom prst="roundRect">
            <a:avLst>
              <a:gd name="adj" fmla="val 11537"/>
            </a:avLst>
          </a:prstGeom>
        </p:spPr>
        <p:txBody>
          <a:bodyPr/>
          <a:lstStyle/>
          <a:p>
            <a:endParaRPr lang="ru-RU" dirty="0"/>
          </a:p>
        </p:txBody>
      </p:sp>
      <p:sp>
        <p:nvSpPr>
          <p:cNvPr id="8" name="Рисунок 2">
            <a:extLst>
              <a:ext uri="{FF2B5EF4-FFF2-40B4-BE49-F238E27FC236}">
                <a16:creationId xmlns="" xmlns:a16="http://schemas.microsoft.com/office/drawing/2014/main" id="{D225B0AE-7C4E-EA08-3FB1-DC344CD72446}"/>
              </a:ext>
            </a:extLst>
          </p:cNvPr>
          <p:cNvSpPr>
            <a:spLocks noGrp="1"/>
          </p:cNvSpPr>
          <p:nvPr>
            <p:ph type="pic" sz="quarter" idx="16"/>
          </p:nvPr>
        </p:nvSpPr>
        <p:spPr>
          <a:xfrm>
            <a:off x="4126895" y="1265772"/>
            <a:ext cx="3376992" cy="2510697"/>
          </a:xfrm>
          <a:prstGeom prst="roundRect">
            <a:avLst>
              <a:gd name="adj" fmla="val 11879"/>
            </a:avLst>
          </a:prstGeom>
        </p:spPr>
        <p:txBody>
          <a:bodyPr/>
          <a:lstStyle/>
          <a:p>
            <a:endParaRPr lang="ru-RU" dirty="0"/>
          </a:p>
        </p:txBody>
      </p:sp>
      <p:sp>
        <p:nvSpPr>
          <p:cNvPr id="10" name="Рисунок 2">
            <a:extLst>
              <a:ext uri="{FF2B5EF4-FFF2-40B4-BE49-F238E27FC236}">
                <a16:creationId xmlns="" xmlns:a16="http://schemas.microsoft.com/office/drawing/2014/main" id="{8F0CB042-A157-2892-A9F3-8F41034FBC2B}"/>
              </a:ext>
            </a:extLst>
          </p:cNvPr>
          <p:cNvSpPr>
            <a:spLocks noGrp="1"/>
          </p:cNvSpPr>
          <p:nvPr>
            <p:ph type="pic" sz="quarter" idx="17"/>
          </p:nvPr>
        </p:nvSpPr>
        <p:spPr>
          <a:xfrm>
            <a:off x="4126895" y="3949376"/>
            <a:ext cx="3376992" cy="2510697"/>
          </a:xfrm>
          <a:prstGeom prst="roundRect">
            <a:avLst>
              <a:gd name="adj" fmla="val 11537"/>
            </a:avLst>
          </a:prstGeom>
        </p:spPr>
        <p:txBody>
          <a:bodyPr/>
          <a:lstStyle/>
          <a:p>
            <a:endParaRPr lang="ru-RU" dirty="0"/>
          </a:p>
        </p:txBody>
      </p:sp>
      <p:sp>
        <p:nvSpPr>
          <p:cNvPr id="11" name="Рисунок 2">
            <a:extLst>
              <a:ext uri="{FF2B5EF4-FFF2-40B4-BE49-F238E27FC236}">
                <a16:creationId xmlns="" xmlns:a16="http://schemas.microsoft.com/office/drawing/2014/main" id="{B7890194-FBA6-DE42-AD42-307D6F999BEF}"/>
              </a:ext>
            </a:extLst>
          </p:cNvPr>
          <p:cNvSpPr>
            <a:spLocks noGrp="1"/>
          </p:cNvSpPr>
          <p:nvPr>
            <p:ph type="pic" sz="quarter" idx="18"/>
          </p:nvPr>
        </p:nvSpPr>
        <p:spPr>
          <a:xfrm>
            <a:off x="609599" y="3949376"/>
            <a:ext cx="3376992" cy="2510697"/>
          </a:xfrm>
          <a:prstGeom prst="roundRect">
            <a:avLst>
              <a:gd name="adj" fmla="val 11537"/>
            </a:avLst>
          </a:prstGeom>
        </p:spPr>
        <p:txBody>
          <a:bodyPr/>
          <a:lstStyle/>
          <a:p>
            <a:endParaRPr lang="ru-RU" dirty="0"/>
          </a:p>
        </p:txBody>
      </p:sp>
    </p:spTree>
    <p:extLst>
      <p:ext uri="{BB962C8B-B14F-4D97-AF65-F5344CB8AC3E}">
        <p14:creationId xmlns:p14="http://schemas.microsoft.com/office/powerpoint/2010/main" val="36603633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8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7AA1A601-605F-FFE8-0BFA-9EB221F44BCC}"/>
              </a:ext>
            </a:extLst>
          </p:cNvPr>
          <p:cNvSpPr>
            <a:spLocks noGrp="1"/>
          </p:cNvSpPr>
          <p:nvPr>
            <p:ph type="title" hasCustomPrompt="1"/>
          </p:nvPr>
        </p:nvSpPr>
        <p:spPr>
          <a:xfrm>
            <a:off x="609601" y="408580"/>
            <a:ext cx="8389257" cy="703045"/>
          </a:xfrm>
        </p:spPr>
        <p:txBody>
          <a:bodyPr>
            <a:normAutofit/>
          </a:bodyPr>
          <a:lstStyle>
            <a:lvl1pPr>
              <a:defRPr sz="4267" baseline="0">
                <a:latin typeface="Golos Text DemiBold" panose="020B0703020202020204" pitchFamily="34" charset="-52"/>
              </a:defRPr>
            </a:lvl1pPr>
          </a:lstStyle>
          <a:p>
            <a:r>
              <a:rPr lang="ru-RU" dirty="0"/>
              <a:t>Заголовок</a:t>
            </a:r>
            <a:endParaRPr lang="en-US" dirty="0"/>
          </a:p>
        </p:txBody>
      </p:sp>
      <p:sp>
        <p:nvSpPr>
          <p:cNvPr id="4" name="Текст 6">
            <a:extLst>
              <a:ext uri="{FF2B5EF4-FFF2-40B4-BE49-F238E27FC236}">
                <a16:creationId xmlns="" xmlns:a16="http://schemas.microsoft.com/office/drawing/2014/main" id="{46AE54EB-260E-9A56-307F-307DC6AE3274}"/>
              </a:ext>
            </a:extLst>
          </p:cNvPr>
          <p:cNvSpPr>
            <a:spLocks noGrp="1"/>
          </p:cNvSpPr>
          <p:nvPr>
            <p:ph type="body" sz="quarter" idx="13" hasCustomPrompt="1"/>
          </p:nvPr>
        </p:nvSpPr>
        <p:spPr>
          <a:xfrm>
            <a:off x="609601" y="1284530"/>
            <a:ext cx="3376992" cy="2510697"/>
          </a:xfrm>
        </p:spPr>
        <p:txBody>
          <a:bodyPr>
            <a:normAutofit/>
          </a:bodyPr>
          <a:lstStyle>
            <a:lvl1pPr marL="0" indent="0">
              <a:buNone/>
              <a:defRPr sz="2400" b="1" i="0" baseline="0"/>
            </a:lvl1pPr>
            <a:lvl2pPr marL="609585" indent="0">
              <a:buNone/>
              <a:defRPr sz="1867" baseline="0"/>
            </a:lvl2pPr>
            <a:lvl3pPr marL="1219170" indent="0">
              <a:buNone/>
              <a:defRPr sz="1867" baseline="0"/>
            </a:lvl3pPr>
            <a:lvl4pPr marL="1828754" indent="0">
              <a:buNone/>
              <a:defRPr sz="1867" baseline="0"/>
            </a:lvl4pPr>
            <a:lvl5pPr marL="2438339" indent="0">
              <a:buFont typeface="Arial" panose="020B0604020202020204" pitchFamily="34" charset="0"/>
              <a:buNone/>
              <a:defRPr sz="1867" baseline="0"/>
            </a:lvl5pPr>
          </a:lstStyle>
          <a:p>
            <a:pPr lvl="0"/>
            <a:r>
              <a:rPr lang="ru-RU" dirty="0"/>
              <a:t>Ключевая фраза слайда</a:t>
            </a:r>
          </a:p>
        </p:txBody>
      </p:sp>
      <p:sp>
        <p:nvSpPr>
          <p:cNvPr id="7" name="Рисунок 2">
            <a:extLst>
              <a:ext uri="{FF2B5EF4-FFF2-40B4-BE49-F238E27FC236}">
                <a16:creationId xmlns="" xmlns:a16="http://schemas.microsoft.com/office/drawing/2014/main" id="{20DDEE97-30A5-E948-6E23-28FB2BCF96FD}"/>
              </a:ext>
            </a:extLst>
          </p:cNvPr>
          <p:cNvSpPr>
            <a:spLocks noGrp="1"/>
          </p:cNvSpPr>
          <p:nvPr>
            <p:ph type="pic" sz="quarter" idx="17"/>
          </p:nvPr>
        </p:nvSpPr>
        <p:spPr>
          <a:xfrm>
            <a:off x="4126895" y="1284530"/>
            <a:ext cx="3376992" cy="2510697"/>
          </a:xfrm>
          <a:prstGeom prst="roundRect">
            <a:avLst>
              <a:gd name="adj" fmla="val 11537"/>
            </a:avLst>
          </a:prstGeom>
        </p:spPr>
        <p:txBody>
          <a:bodyPr/>
          <a:lstStyle/>
          <a:p>
            <a:endParaRPr lang="ru-RU" dirty="0"/>
          </a:p>
        </p:txBody>
      </p:sp>
      <p:sp>
        <p:nvSpPr>
          <p:cNvPr id="10" name="Рисунок 2">
            <a:extLst>
              <a:ext uri="{FF2B5EF4-FFF2-40B4-BE49-F238E27FC236}">
                <a16:creationId xmlns="" xmlns:a16="http://schemas.microsoft.com/office/drawing/2014/main" id="{AAC08422-7D47-2B7E-7D28-680BC07B364D}"/>
              </a:ext>
            </a:extLst>
          </p:cNvPr>
          <p:cNvSpPr>
            <a:spLocks noGrp="1"/>
          </p:cNvSpPr>
          <p:nvPr>
            <p:ph type="pic" sz="quarter" idx="18"/>
          </p:nvPr>
        </p:nvSpPr>
        <p:spPr>
          <a:xfrm>
            <a:off x="7644188" y="1289238"/>
            <a:ext cx="3376992" cy="2510697"/>
          </a:xfrm>
          <a:prstGeom prst="roundRect">
            <a:avLst>
              <a:gd name="adj" fmla="val 11196"/>
            </a:avLst>
          </a:prstGeom>
        </p:spPr>
        <p:txBody>
          <a:bodyPr/>
          <a:lstStyle/>
          <a:p>
            <a:endParaRPr lang="ru-RU" dirty="0"/>
          </a:p>
        </p:txBody>
      </p:sp>
      <p:sp>
        <p:nvSpPr>
          <p:cNvPr id="11" name="Рисунок 2">
            <a:extLst>
              <a:ext uri="{FF2B5EF4-FFF2-40B4-BE49-F238E27FC236}">
                <a16:creationId xmlns="" xmlns:a16="http://schemas.microsoft.com/office/drawing/2014/main" id="{4D0F3CB7-1C07-A606-10E8-3541ED42DF3F}"/>
              </a:ext>
            </a:extLst>
          </p:cNvPr>
          <p:cNvSpPr>
            <a:spLocks noGrp="1"/>
          </p:cNvSpPr>
          <p:nvPr>
            <p:ph type="pic" sz="quarter" idx="19"/>
          </p:nvPr>
        </p:nvSpPr>
        <p:spPr>
          <a:xfrm>
            <a:off x="7644188" y="3938724"/>
            <a:ext cx="3376992" cy="2510697"/>
          </a:xfrm>
          <a:prstGeom prst="roundRect">
            <a:avLst>
              <a:gd name="adj" fmla="val 8802"/>
            </a:avLst>
          </a:prstGeom>
        </p:spPr>
        <p:txBody>
          <a:bodyPr/>
          <a:lstStyle/>
          <a:p>
            <a:endParaRPr lang="ru-RU" dirty="0"/>
          </a:p>
        </p:txBody>
      </p:sp>
      <p:sp>
        <p:nvSpPr>
          <p:cNvPr id="12" name="Рисунок 2">
            <a:extLst>
              <a:ext uri="{FF2B5EF4-FFF2-40B4-BE49-F238E27FC236}">
                <a16:creationId xmlns="" xmlns:a16="http://schemas.microsoft.com/office/drawing/2014/main" id="{AFE5227E-AF6F-5CD4-3762-3B690A4EFAC6}"/>
              </a:ext>
            </a:extLst>
          </p:cNvPr>
          <p:cNvSpPr>
            <a:spLocks noGrp="1"/>
          </p:cNvSpPr>
          <p:nvPr>
            <p:ph type="pic" sz="quarter" idx="20"/>
          </p:nvPr>
        </p:nvSpPr>
        <p:spPr>
          <a:xfrm>
            <a:off x="4126895" y="3947086"/>
            <a:ext cx="3376992" cy="2510697"/>
          </a:xfrm>
          <a:prstGeom prst="roundRect">
            <a:avLst>
              <a:gd name="adj" fmla="val 8459"/>
            </a:avLst>
          </a:prstGeom>
        </p:spPr>
        <p:txBody>
          <a:bodyPr/>
          <a:lstStyle/>
          <a:p>
            <a:endParaRPr lang="ru-RU" dirty="0"/>
          </a:p>
        </p:txBody>
      </p:sp>
      <p:sp>
        <p:nvSpPr>
          <p:cNvPr id="13" name="Рисунок 2">
            <a:extLst>
              <a:ext uri="{FF2B5EF4-FFF2-40B4-BE49-F238E27FC236}">
                <a16:creationId xmlns="" xmlns:a16="http://schemas.microsoft.com/office/drawing/2014/main" id="{F1DACFFD-7F12-BA1F-C994-00039280C0A0}"/>
              </a:ext>
            </a:extLst>
          </p:cNvPr>
          <p:cNvSpPr>
            <a:spLocks noGrp="1"/>
          </p:cNvSpPr>
          <p:nvPr>
            <p:ph type="pic" sz="quarter" idx="21"/>
          </p:nvPr>
        </p:nvSpPr>
        <p:spPr>
          <a:xfrm>
            <a:off x="609600" y="3947086"/>
            <a:ext cx="3376992" cy="2510697"/>
          </a:xfrm>
          <a:prstGeom prst="roundRect">
            <a:avLst>
              <a:gd name="adj" fmla="val 10169"/>
            </a:avLst>
          </a:prstGeom>
        </p:spPr>
        <p:txBody>
          <a:bodyPr/>
          <a:lstStyle/>
          <a:p>
            <a:endParaRPr lang="ru-RU" dirty="0"/>
          </a:p>
        </p:txBody>
      </p:sp>
    </p:spTree>
    <p:extLst>
      <p:ext uri="{BB962C8B-B14F-4D97-AF65-F5344CB8AC3E}">
        <p14:creationId xmlns:p14="http://schemas.microsoft.com/office/powerpoint/2010/main" val="9152573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0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ext Placeholder 24"/>
          <p:cNvSpPr>
            <a:spLocks noGrp="1"/>
          </p:cNvSpPr>
          <p:nvPr>
            <p:ph type="body" sz="quarter" idx="20" hasCustomPrompt="1"/>
          </p:nvPr>
        </p:nvSpPr>
        <p:spPr>
          <a:xfrm>
            <a:off x="609602" y="3156861"/>
            <a:ext cx="3452284" cy="358775"/>
          </a:xfrm>
        </p:spPr>
        <p:txBody>
          <a:bodyPr>
            <a:normAutofit/>
          </a:bodyPr>
          <a:lstStyle>
            <a:lvl1pPr marL="0" indent="0">
              <a:buFont typeface="Arial"/>
              <a:buNone/>
              <a:defRPr sz="1600" b="1" i="0" baseline="0"/>
            </a:lvl1pPr>
          </a:lstStyle>
          <a:p>
            <a:pPr lvl="0"/>
            <a:r>
              <a:rPr lang="ru-RU" dirty="0"/>
              <a:t>Подзаголовок</a:t>
            </a:r>
          </a:p>
        </p:txBody>
      </p:sp>
      <p:sp>
        <p:nvSpPr>
          <p:cNvPr id="26" name="Text Placeholder 24"/>
          <p:cNvSpPr>
            <a:spLocks noGrp="1"/>
          </p:cNvSpPr>
          <p:nvPr>
            <p:ph type="body" sz="quarter" idx="21" hasCustomPrompt="1"/>
          </p:nvPr>
        </p:nvSpPr>
        <p:spPr>
          <a:xfrm>
            <a:off x="4367759" y="3156861"/>
            <a:ext cx="3452284" cy="358775"/>
          </a:xfrm>
        </p:spPr>
        <p:txBody>
          <a:bodyPr>
            <a:normAutofit/>
          </a:bodyPr>
          <a:lstStyle>
            <a:lvl1pPr marL="0" indent="0">
              <a:buFont typeface="Arial"/>
              <a:buNone/>
              <a:defRPr sz="1600" b="1" i="0" baseline="0"/>
            </a:lvl1pPr>
          </a:lstStyle>
          <a:p>
            <a:pPr lvl="0"/>
            <a:r>
              <a:rPr lang="ru-RU" dirty="0"/>
              <a:t>Подзаголовок</a:t>
            </a:r>
          </a:p>
        </p:txBody>
      </p:sp>
      <p:sp>
        <p:nvSpPr>
          <p:cNvPr id="27" name="Text Placeholder 24"/>
          <p:cNvSpPr>
            <a:spLocks noGrp="1"/>
          </p:cNvSpPr>
          <p:nvPr>
            <p:ph type="body" sz="quarter" idx="22" hasCustomPrompt="1"/>
          </p:nvPr>
        </p:nvSpPr>
        <p:spPr>
          <a:xfrm>
            <a:off x="8114275" y="3156861"/>
            <a:ext cx="3452284" cy="358775"/>
          </a:xfrm>
        </p:spPr>
        <p:txBody>
          <a:bodyPr>
            <a:normAutofit/>
          </a:bodyPr>
          <a:lstStyle>
            <a:lvl1pPr marL="0" indent="0">
              <a:buFont typeface="Arial"/>
              <a:buNone/>
              <a:defRPr sz="1600" b="1" i="0" baseline="0"/>
            </a:lvl1pPr>
          </a:lstStyle>
          <a:p>
            <a:pPr lvl="0"/>
            <a:r>
              <a:rPr lang="ru-RU" dirty="0"/>
              <a:t>Подзаголовок</a:t>
            </a:r>
          </a:p>
        </p:txBody>
      </p:sp>
      <p:sp>
        <p:nvSpPr>
          <p:cNvPr id="2" name="Title 1">
            <a:extLst>
              <a:ext uri="{FF2B5EF4-FFF2-40B4-BE49-F238E27FC236}">
                <a16:creationId xmlns="" xmlns:a16="http://schemas.microsoft.com/office/drawing/2014/main" id="{61F822C9-93DB-8981-8DE8-9669C842C913}"/>
              </a:ext>
            </a:extLst>
          </p:cNvPr>
          <p:cNvSpPr>
            <a:spLocks noGrp="1"/>
          </p:cNvSpPr>
          <p:nvPr>
            <p:ph type="title" hasCustomPrompt="1"/>
          </p:nvPr>
        </p:nvSpPr>
        <p:spPr>
          <a:xfrm>
            <a:off x="609601" y="408580"/>
            <a:ext cx="8389257" cy="703045"/>
          </a:xfrm>
        </p:spPr>
        <p:txBody>
          <a:bodyPr>
            <a:normAutofit/>
          </a:bodyPr>
          <a:lstStyle>
            <a:lvl1pPr>
              <a:defRPr sz="4267" baseline="0">
                <a:latin typeface="Golos Text DemiBold" panose="020B0703020202020204" pitchFamily="34" charset="-52"/>
              </a:defRPr>
            </a:lvl1pPr>
          </a:lstStyle>
          <a:p>
            <a:r>
              <a:rPr lang="ru-RU" dirty="0"/>
              <a:t>Заголовок</a:t>
            </a:r>
            <a:endParaRPr lang="en-US" dirty="0"/>
          </a:p>
        </p:txBody>
      </p:sp>
      <p:sp>
        <p:nvSpPr>
          <p:cNvPr id="11" name="Рисунок 2">
            <a:extLst>
              <a:ext uri="{FF2B5EF4-FFF2-40B4-BE49-F238E27FC236}">
                <a16:creationId xmlns="" xmlns:a16="http://schemas.microsoft.com/office/drawing/2014/main" id="{ABC6181E-5380-5398-36BA-70EAD01E6B61}"/>
              </a:ext>
            </a:extLst>
          </p:cNvPr>
          <p:cNvSpPr>
            <a:spLocks noGrp="1"/>
          </p:cNvSpPr>
          <p:nvPr>
            <p:ph type="pic" sz="quarter" idx="31" hasCustomPrompt="1"/>
          </p:nvPr>
        </p:nvSpPr>
        <p:spPr>
          <a:xfrm>
            <a:off x="605401" y="1270143"/>
            <a:ext cx="3452284" cy="1739059"/>
          </a:xfrm>
          <a:prstGeom prst="roundRect">
            <a:avLst>
              <a:gd name="adj" fmla="val 9261"/>
            </a:avLst>
          </a:prstGeom>
        </p:spPr>
        <p:txBody>
          <a:bodyPr/>
          <a:lstStyle>
            <a:lvl1pPr>
              <a:defRPr/>
            </a:lvl1pPr>
          </a:lstStyle>
          <a:p>
            <a:r>
              <a:rPr lang="ru-RU" dirty="0"/>
              <a:t>Изображение</a:t>
            </a:r>
          </a:p>
        </p:txBody>
      </p:sp>
      <p:sp>
        <p:nvSpPr>
          <p:cNvPr id="12" name="Рисунок 2">
            <a:extLst>
              <a:ext uri="{FF2B5EF4-FFF2-40B4-BE49-F238E27FC236}">
                <a16:creationId xmlns="" xmlns:a16="http://schemas.microsoft.com/office/drawing/2014/main" id="{6C8F21F1-75B3-D8F1-2DB5-6F70F86F1DBF}"/>
              </a:ext>
            </a:extLst>
          </p:cNvPr>
          <p:cNvSpPr>
            <a:spLocks noGrp="1"/>
          </p:cNvSpPr>
          <p:nvPr>
            <p:ph type="pic" sz="quarter" idx="32" hasCustomPrompt="1"/>
          </p:nvPr>
        </p:nvSpPr>
        <p:spPr>
          <a:xfrm>
            <a:off x="4367758" y="1270143"/>
            <a:ext cx="3452284" cy="1739059"/>
          </a:xfrm>
          <a:prstGeom prst="roundRect">
            <a:avLst>
              <a:gd name="adj" fmla="val 11730"/>
            </a:avLst>
          </a:prstGeom>
        </p:spPr>
        <p:txBody>
          <a:bodyPr/>
          <a:lstStyle>
            <a:lvl1pPr>
              <a:defRPr/>
            </a:lvl1pPr>
          </a:lstStyle>
          <a:p>
            <a:r>
              <a:rPr lang="ru-RU" dirty="0"/>
              <a:t>Изображение</a:t>
            </a:r>
          </a:p>
        </p:txBody>
      </p:sp>
      <p:sp>
        <p:nvSpPr>
          <p:cNvPr id="13" name="Рисунок 2">
            <a:extLst>
              <a:ext uri="{FF2B5EF4-FFF2-40B4-BE49-F238E27FC236}">
                <a16:creationId xmlns="" xmlns:a16="http://schemas.microsoft.com/office/drawing/2014/main" id="{276AF22E-2A7E-F9AB-5142-9D689D32BAC7}"/>
              </a:ext>
            </a:extLst>
          </p:cNvPr>
          <p:cNvSpPr>
            <a:spLocks noGrp="1"/>
          </p:cNvSpPr>
          <p:nvPr>
            <p:ph type="pic" sz="quarter" idx="33" hasCustomPrompt="1"/>
          </p:nvPr>
        </p:nvSpPr>
        <p:spPr>
          <a:xfrm>
            <a:off x="8119719" y="1270143"/>
            <a:ext cx="3452284" cy="1739059"/>
          </a:xfrm>
          <a:prstGeom prst="roundRect">
            <a:avLst>
              <a:gd name="adj" fmla="val 10249"/>
            </a:avLst>
          </a:prstGeom>
        </p:spPr>
        <p:txBody>
          <a:bodyPr/>
          <a:lstStyle>
            <a:lvl1pPr>
              <a:defRPr/>
            </a:lvl1pPr>
          </a:lstStyle>
          <a:p>
            <a:r>
              <a:rPr lang="ru-RU" dirty="0"/>
              <a:t>Изображение</a:t>
            </a:r>
          </a:p>
        </p:txBody>
      </p:sp>
      <p:sp>
        <p:nvSpPr>
          <p:cNvPr id="14" name="Text Placeholder 24">
            <a:extLst>
              <a:ext uri="{FF2B5EF4-FFF2-40B4-BE49-F238E27FC236}">
                <a16:creationId xmlns="" xmlns:a16="http://schemas.microsoft.com/office/drawing/2014/main" id="{4381B90F-578B-03FE-3E62-01B123DDCA0C}"/>
              </a:ext>
            </a:extLst>
          </p:cNvPr>
          <p:cNvSpPr>
            <a:spLocks noGrp="1"/>
          </p:cNvSpPr>
          <p:nvPr>
            <p:ph type="body" sz="quarter" idx="34" hasCustomPrompt="1"/>
          </p:nvPr>
        </p:nvSpPr>
        <p:spPr>
          <a:xfrm>
            <a:off x="613803" y="5708529"/>
            <a:ext cx="3452284" cy="358775"/>
          </a:xfrm>
        </p:spPr>
        <p:txBody>
          <a:bodyPr>
            <a:normAutofit/>
          </a:bodyPr>
          <a:lstStyle>
            <a:lvl1pPr marL="0" indent="0">
              <a:buFont typeface="Arial"/>
              <a:buNone/>
              <a:defRPr sz="1600" b="1" i="0" baseline="0"/>
            </a:lvl1pPr>
          </a:lstStyle>
          <a:p>
            <a:pPr lvl="0"/>
            <a:r>
              <a:rPr lang="ru-RU" dirty="0"/>
              <a:t>Подзаголовок</a:t>
            </a:r>
          </a:p>
        </p:txBody>
      </p:sp>
      <p:sp>
        <p:nvSpPr>
          <p:cNvPr id="15" name="Text Placeholder 24">
            <a:extLst>
              <a:ext uri="{FF2B5EF4-FFF2-40B4-BE49-F238E27FC236}">
                <a16:creationId xmlns="" xmlns:a16="http://schemas.microsoft.com/office/drawing/2014/main" id="{78F39546-2C38-A484-9527-E82840466A91}"/>
              </a:ext>
            </a:extLst>
          </p:cNvPr>
          <p:cNvSpPr>
            <a:spLocks noGrp="1"/>
          </p:cNvSpPr>
          <p:nvPr>
            <p:ph type="body" sz="quarter" idx="35" hasCustomPrompt="1"/>
          </p:nvPr>
        </p:nvSpPr>
        <p:spPr>
          <a:xfrm>
            <a:off x="4371961" y="5708529"/>
            <a:ext cx="3452284" cy="358775"/>
          </a:xfrm>
        </p:spPr>
        <p:txBody>
          <a:bodyPr>
            <a:normAutofit/>
          </a:bodyPr>
          <a:lstStyle>
            <a:lvl1pPr marL="0" indent="0">
              <a:buFont typeface="Arial"/>
              <a:buNone/>
              <a:defRPr sz="1600" b="1" i="0" baseline="0"/>
            </a:lvl1pPr>
          </a:lstStyle>
          <a:p>
            <a:pPr lvl="0"/>
            <a:r>
              <a:rPr lang="ru-RU" dirty="0"/>
              <a:t>Подзаголовок</a:t>
            </a:r>
          </a:p>
        </p:txBody>
      </p:sp>
      <p:sp>
        <p:nvSpPr>
          <p:cNvPr id="17" name="Text Placeholder 24">
            <a:extLst>
              <a:ext uri="{FF2B5EF4-FFF2-40B4-BE49-F238E27FC236}">
                <a16:creationId xmlns="" xmlns:a16="http://schemas.microsoft.com/office/drawing/2014/main" id="{62CF135A-DC57-BFA7-737D-7E89CABB270B}"/>
              </a:ext>
            </a:extLst>
          </p:cNvPr>
          <p:cNvSpPr>
            <a:spLocks noGrp="1"/>
          </p:cNvSpPr>
          <p:nvPr>
            <p:ph type="body" sz="quarter" idx="36" hasCustomPrompt="1"/>
          </p:nvPr>
        </p:nvSpPr>
        <p:spPr>
          <a:xfrm>
            <a:off x="8118477" y="5708529"/>
            <a:ext cx="3452284" cy="358775"/>
          </a:xfrm>
        </p:spPr>
        <p:txBody>
          <a:bodyPr>
            <a:normAutofit/>
          </a:bodyPr>
          <a:lstStyle>
            <a:lvl1pPr marL="0" indent="0">
              <a:buFont typeface="Arial"/>
              <a:buNone/>
              <a:defRPr sz="1600" b="1" i="0" baseline="0"/>
            </a:lvl1pPr>
          </a:lstStyle>
          <a:p>
            <a:pPr lvl="0"/>
            <a:r>
              <a:rPr lang="ru-RU" dirty="0"/>
              <a:t>Подзаголовок</a:t>
            </a:r>
          </a:p>
        </p:txBody>
      </p:sp>
      <p:sp>
        <p:nvSpPr>
          <p:cNvPr id="23" name="Рисунок 2">
            <a:extLst>
              <a:ext uri="{FF2B5EF4-FFF2-40B4-BE49-F238E27FC236}">
                <a16:creationId xmlns="" xmlns:a16="http://schemas.microsoft.com/office/drawing/2014/main" id="{F2DF9285-C300-85F5-A106-92A286165DE1}"/>
              </a:ext>
            </a:extLst>
          </p:cNvPr>
          <p:cNvSpPr>
            <a:spLocks noGrp="1"/>
          </p:cNvSpPr>
          <p:nvPr>
            <p:ph type="pic" sz="quarter" idx="37" hasCustomPrompt="1"/>
          </p:nvPr>
        </p:nvSpPr>
        <p:spPr>
          <a:xfrm>
            <a:off x="609602" y="3821811"/>
            <a:ext cx="3452284" cy="1739059"/>
          </a:xfrm>
          <a:prstGeom prst="roundRect">
            <a:avLst>
              <a:gd name="adj" fmla="val 12224"/>
            </a:avLst>
          </a:prstGeom>
        </p:spPr>
        <p:txBody>
          <a:bodyPr/>
          <a:lstStyle>
            <a:lvl1pPr>
              <a:defRPr/>
            </a:lvl1pPr>
          </a:lstStyle>
          <a:p>
            <a:r>
              <a:rPr lang="ru-RU" dirty="0"/>
              <a:t>Изображение</a:t>
            </a:r>
          </a:p>
        </p:txBody>
      </p:sp>
      <p:sp>
        <p:nvSpPr>
          <p:cNvPr id="24" name="Рисунок 2">
            <a:extLst>
              <a:ext uri="{FF2B5EF4-FFF2-40B4-BE49-F238E27FC236}">
                <a16:creationId xmlns="" xmlns:a16="http://schemas.microsoft.com/office/drawing/2014/main" id="{3E7EB42F-DA19-C666-2E68-46C62D129469}"/>
              </a:ext>
            </a:extLst>
          </p:cNvPr>
          <p:cNvSpPr>
            <a:spLocks noGrp="1"/>
          </p:cNvSpPr>
          <p:nvPr>
            <p:ph type="pic" sz="quarter" idx="38" hasCustomPrompt="1"/>
          </p:nvPr>
        </p:nvSpPr>
        <p:spPr>
          <a:xfrm>
            <a:off x="4371959" y="3821811"/>
            <a:ext cx="3452284" cy="1739059"/>
          </a:xfrm>
          <a:prstGeom prst="roundRect">
            <a:avLst>
              <a:gd name="adj" fmla="val 11236"/>
            </a:avLst>
          </a:prstGeom>
        </p:spPr>
        <p:txBody>
          <a:bodyPr/>
          <a:lstStyle>
            <a:lvl1pPr>
              <a:defRPr/>
            </a:lvl1pPr>
          </a:lstStyle>
          <a:p>
            <a:r>
              <a:rPr lang="ru-RU" dirty="0"/>
              <a:t>Изображение</a:t>
            </a:r>
          </a:p>
        </p:txBody>
      </p:sp>
      <p:sp>
        <p:nvSpPr>
          <p:cNvPr id="31" name="Рисунок 2">
            <a:extLst>
              <a:ext uri="{FF2B5EF4-FFF2-40B4-BE49-F238E27FC236}">
                <a16:creationId xmlns="" xmlns:a16="http://schemas.microsoft.com/office/drawing/2014/main" id="{8819B960-AE2A-9E43-B370-CD1D6A1ACE8D}"/>
              </a:ext>
            </a:extLst>
          </p:cNvPr>
          <p:cNvSpPr>
            <a:spLocks noGrp="1"/>
          </p:cNvSpPr>
          <p:nvPr>
            <p:ph type="pic" sz="quarter" idx="39" hasCustomPrompt="1"/>
          </p:nvPr>
        </p:nvSpPr>
        <p:spPr>
          <a:xfrm>
            <a:off x="8123921" y="3821811"/>
            <a:ext cx="3452284" cy="1739059"/>
          </a:xfrm>
          <a:prstGeom prst="roundRect">
            <a:avLst>
              <a:gd name="adj" fmla="val 9755"/>
            </a:avLst>
          </a:prstGeom>
        </p:spPr>
        <p:txBody>
          <a:bodyPr/>
          <a:lstStyle>
            <a:lvl1pPr>
              <a:defRPr/>
            </a:lvl1pPr>
          </a:lstStyle>
          <a:p>
            <a:r>
              <a:rPr lang="ru-RU" dirty="0"/>
              <a:t>Изображение</a:t>
            </a:r>
          </a:p>
        </p:txBody>
      </p:sp>
    </p:spTree>
    <p:extLst>
      <p:ext uri="{BB962C8B-B14F-4D97-AF65-F5344CB8AC3E}">
        <p14:creationId xmlns:p14="http://schemas.microsoft.com/office/powerpoint/2010/main" val="12497652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
          <p:cNvSpPr>
            <a:spLocks noGrp="1" noChangeArrowheads="1"/>
          </p:cNvSpPr>
          <p:nvPr>
            <p:ph type="dt" sz="half" idx="10"/>
          </p:nvPr>
        </p:nvSpPr>
        <p:spPr>
          <a:xfrm>
            <a:off x="609602" y="6243639"/>
            <a:ext cx="1166284" cy="457200"/>
          </a:xfrm>
          <a:prstGeom prst="rect">
            <a:avLst/>
          </a:prstGeom>
          <a:ln/>
        </p:spPr>
        <p:txBody>
          <a:bodyPr/>
          <a:lstStyle>
            <a:lvl1pPr>
              <a:defRPr/>
            </a:lvl1pPr>
          </a:lstStyle>
          <a:p>
            <a:fld id="{C0782AD4-FDBB-4307-87FF-8B6AB1E7D226}" type="datetimeFigureOut">
              <a:rPr lang="ru-RU" smtClean="0"/>
              <a:t>16.11.2022</a:t>
            </a:fld>
            <a:endParaRPr lang="ru-RU"/>
          </a:p>
        </p:txBody>
      </p:sp>
      <p:sp>
        <p:nvSpPr>
          <p:cNvPr id="5" name="Rectangle 5"/>
          <p:cNvSpPr>
            <a:spLocks noGrp="1" noChangeArrowheads="1"/>
          </p:cNvSpPr>
          <p:nvPr>
            <p:ph type="ftr" sz="quarter" idx="11"/>
          </p:nvPr>
        </p:nvSpPr>
        <p:spPr>
          <a:xfrm>
            <a:off x="1968500" y="6248400"/>
            <a:ext cx="8832851" cy="457200"/>
          </a:xfrm>
          <a:prstGeom prst="rect">
            <a:avLst/>
          </a:prstGeom>
          <a:ln/>
        </p:spPr>
        <p:txBody>
          <a:bodyPr/>
          <a:lstStyle>
            <a:lvl1pPr>
              <a:defRPr/>
            </a:lvl1pPr>
          </a:lstStyle>
          <a:p>
            <a:endParaRPr lang="ru-RU"/>
          </a:p>
        </p:txBody>
      </p:sp>
      <p:sp>
        <p:nvSpPr>
          <p:cNvPr id="6" name="Rectangle 6"/>
          <p:cNvSpPr>
            <a:spLocks noGrp="1" noChangeArrowheads="1"/>
          </p:cNvSpPr>
          <p:nvPr>
            <p:ph type="sldNum" sz="quarter" idx="12"/>
          </p:nvPr>
        </p:nvSpPr>
        <p:spPr>
          <a:xfrm>
            <a:off x="10896600" y="6243639"/>
            <a:ext cx="685800" cy="457200"/>
          </a:xfrm>
          <a:prstGeom prst="rect">
            <a:avLst/>
          </a:prstGeom>
          <a:ln/>
        </p:spPr>
        <p:txBody>
          <a:bodyPr/>
          <a:lstStyle>
            <a:lvl1pPr>
              <a:defRPr/>
            </a:lvl1pPr>
          </a:lstStyle>
          <a:p>
            <a:fld id="{8CEBFD6B-DBB1-4E84-A3B5-DAB32A460DA3}" type="slidenum">
              <a:rPr lang="ru-RU" smtClean="0"/>
              <a:t>‹#›</a:t>
            </a:fld>
            <a:endParaRPr lang="ru-RU"/>
          </a:p>
        </p:txBody>
      </p:sp>
    </p:spTree>
    <p:extLst>
      <p:ext uri="{BB962C8B-B14F-4D97-AF65-F5344CB8AC3E}">
        <p14:creationId xmlns:p14="http://schemas.microsoft.com/office/powerpoint/2010/main" val="8591228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Титульный слайд">
    <p:spTree>
      <p:nvGrpSpPr>
        <p:cNvPr id="1" name=""/>
        <p:cNvGrpSpPr/>
        <p:nvPr/>
      </p:nvGrpSpPr>
      <p:grpSpPr>
        <a:xfrm>
          <a:off x="0" y="0"/>
          <a:ext cx="0" cy="0"/>
          <a:chOff x="0" y="0"/>
          <a:chExt cx="0" cy="0"/>
        </a:xfrm>
      </p:grpSpPr>
      <p:sp>
        <p:nvSpPr>
          <p:cNvPr id="4" name="Freeform 7"/>
          <p:cNvSpPr>
            <a:spLocks noChangeArrowheads="1"/>
          </p:cNvSpPr>
          <p:nvPr/>
        </p:nvSpPr>
        <p:spPr bwMode="auto">
          <a:xfrm>
            <a:off x="812800" y="1219200"/>
            <a:ext cx="105664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ru-RU" sz="1800"/>
          </a:p>
        </p:txBody>
      </p:sp>
      <p:sp>
        <p:nvSpPr>
          <p:cNvPr id="5" name="Line 8"/>
          <p:cNvSpPr>
            <a:spLocks noChangeShapeType="1"/>
          </p:cNvSpPr>
          <p:nvPr/>
        </p:nvSpPr>
        <p:spPr bwMode="auto">
          <a:xfrm>
            <a:off x="2641602" y="3962400"/>
            <a:ext cx="8682567"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sz="1800"/>
          </a:p>
        </p:txBody>
      </p:sp>
      <p:sp>
        <p:nvSpPr>
          <p:cNvPr id="252930" name="Rectangle 2"/>
          <p:cNvSpPr>
            <a:spLocks noGrp="1" noChangeArrowheads="1"/>
          </p:cNvSpPr>
          <p:nvPr>
            <p:ph type="ctrTitle"/>
          </p:nvPr>
        </p:nvSpPr>
        <p:spPr>
          <a:xfrm>
            <a:off x="1219202" y="1524000"/>
            <a:ext cx="10164233" cy="1752600"/>
          </a:xfrm>
        </p:spPr>
        <p:txBody>
          <a:bodyPr/>
          <a:lstStyle>
            <a:lvl1pPr>
              <a:defRPr sz="3800"/>
            </a:lvl1pPr>
          </a:lstStyle>
          <a:p>
            <a:pPr lvl="0"/>
            <a:r>
              <a:rPr lang="ru-RU" altLang="en-US" noProof="0" smtClean="0"/>
              <a:t>Образец заголовка</a:t>
            </a:r>
          </a:p>
        </p:txBody>
      </p:sp>
      <p:sp>
        <p:nvSpPr>
          <p:cNvPr id="252931" name="Rectangle 3"/>
          <p:cNvSpPr>
            <a:spLocks noGrp="1" noChangeArrowheads="1"/>
          </p:cNvSpPr>
          <p:nvPr>
            <p:ph type="subTitle" idx="1"/>
          </p:nvPr>
        </p:nvSpPr>
        <p:spPr>
          <a:xfrm>
            <a:off x="2641600" y="3962400"/>
            <a:ext cx="8737600" cy="1752600"/>
          </a:xfrm>
        </p:spPr>
        <p:txBody>
          <a:bodyPr/>
          <a:lstStyle>
            <a:lvl1pPr marL="0" indent="0">
              <a:buFont typeface="Wingdings" pitchFamily="2" charset="2"/>
              <a:buNone/>
              <a:defRPr sz="2800"/>
            </a:lvl1pPr>
          </a:lstStyle>
          <a:p>
            <a:pPr lvl="0"/>
            <a:r>
              <a:rPr lang="ru-RU" altLang="en-US" noProof="0" smtClean="0"/>
              <a:t>Образец подзаголовка</a:t>
            </a:r>
          </a:p>
        </p:txBody>
      </p:sp>
      <p:sp>
        <p:nvSpPr>
          <p:cNvPr id="6" name="Rectangle 4"/>
          <p:cNvSpPr>
            <a:spLocks noGrp="1" noChangeArrowheads="1"/>
          </p:cNvSpPr>
          <p:nvPr>
            <p:ph type="dt" sz="half" idx="10"/>
          </p:nvPr>
        </p:nvSpPr>
        <p:spPr>
          <a:xfrm>
            <a:off x="609600" y="6243639"/>
            <a:ext cx="2844800" cy="457200"/>
          </a:xfrm>
          <a:prstGeom prst="rect">
            <a:avLst/>
          </a:prstGeom>
        </p:spPr>
        <p:txBody>
          <a:bodyPr/>
          <a:lstStyle>
            <a:lvl1pPr>
              <a:defRPr/>
            </a:lvl1pPr>
          </a:lstStyle>
          <a:p>
            <a:fld id="{C0782AD4-FDBB-4307-87FF-8B6AB1E7D226}" type="datetimeFigureOut">
              <a:rPr lang="ru-RU" smtClean="0"/>
              <a:t>16.11.2022</a:t>
            </a:fld>
            <a:endParaRPr lang="ru-RU"/>
          </a:p>
        </p:txBody>
      </p:sp>
      <p:sp>
        <p:nvSpPr>
          <p:cNvPr id="7" name="Rectangle 5"/>
          <p:cNvSpPr>
            <a:spLocks noGrp="1" noChangeArrowheads="1"/>
          </p:cNvSpPr>
          <p:nvPr>
            <p:ph type="ftr" sz="quarter" idx="11"/>
          </p:nvPr>
        </p:nvSpPr>
        <p:spPr>
          <a:xfrm>
            <a:off x="4165600" y="6243639"/>
            <a:ext cx="3860800" cy="457200"/>
          </a:xfrm>
          <a:prstGeom prst="rect">
            <a:avLst/>
          </a:prstGeom>
        </p:spPr>
        <p:txBody>
          <a:bodyPr/>
          <a:lstStyle>
            <a:lvl1pPr algn="ctr">
              <a:defRPr/>
            </a:lvl1pPr>
          </a:lstStyle>
          <a:p>
            <a:endParaRPr lang="ru-RU"/>
          </a:p>
        </p:txBody>
      </p:sp>
      <p:sp>
        <p:nvSpPr>
          <p:cNvPr id="8" name="Rectangle 6"/>
          <p:cNvSpPr>
            <a:spLocks noGrp="1" noChangeArrowheads="1"/>
          </p:cNvSpPr>
          <p:nvPr>
            <p:ph type="sldNum" sz="quarter" idx="12"/>
          </p:nvPr>
        </p:nvSpPr>
        <p:spPr>
          <a:xfrm>
            <a:off x="8737600" y="6243639"/>
            <a:ext cx="2844800" cy="457200"/>
          </a:xfrm>
          <a:prstGeom prst="rect">
            <a:avLst/>
          </a:prstGeom>
        </p:spPr>
        <p:txBody>
          <a:bodyPr/>
          <a:lstStyle>
            <a:lvl1pPr>
              <a:defRPr/>
            </a:lvl1pPr>
          </a:lstStyle>
          <a:p>
            <a:fld id="{8CEBFD6B-DBB1-4E84-A3B5-DAB32A460DA3}" type="slidenum">
              <a:rPr lang="ru-RU" smtClean="0"/>
              <a:t>‹#›</a:t>
            </a:fld>
            <a:endParaRPr lang="ru-RU"/>
          </a:p>
        </p:txBody>
      </p:sp>
    </p:spTree>
    <p:extLst>
      <p:ext uri="{BB962C8B-B14F-4D97-AF65-F5344CB8AC3E}">
        <p14:creationId xmlns:p14="http://schemas.microsoft.com/office/powerpoint/2010/main" val="10814470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clipArtAndTx">
  <p:cSld name="Заголовок, картинка и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7814"/>
            <a:ext cx="10972800" cy="1139825"/>
          </a:xfrm>
        </p:spPr>
        <p:txBody>
          <a:bodyPr/>
          <a:lstStyle/>
          <a:p>
            <a:r>
              <a:rPr lang="ru-RU" smtClean="0"/>
              <a:t>Образец заголовка</a:t>
            </a:r>
            <a:endParaRPr lang="ru-RU"/>
          </a:p>
        </p:txBody>
      </p:sp>
      <p:sp>
        <p:nvSpPr>
          <p:cNvPr id="3" name="Картинка 2"/>
          <p:cNvSpPr>
            <a:spLocks noGrp="1"/>
          </p:cNvSpPr>
          <p:nvPr>
            <p:ph type="clipArt" sz="half" idx="1"/>
          </p:nvPr>
        </p:nvSpPr>
        <p:spPr>
          <a:xfrm>
            <a:off x="609600" y="1600200"/>
            <a:ext cx="5384800" cy="4530725"/>
          </a:xfrm>
        </p:spPr>
        <p:txBody>
          <a:bodyPr/>
          <a:lstStyle/>
          <a:p>
            <a:pPr lvl="0"/>
            <a:endParaRPr lang="ru-RU" noProof="0" smtClean="0"/>
          </a:p>
        </p:txBody>
      </p:sp>
      <p:sp>
        <p:nvSpPr>
          <p:cNvPr id="4" name="Текст 3"/>
          <p:cNvSpPr>
            <a:spLocks noGrp="1"/>
          </p:cNvSpPr>
          <p:nvPr>
            <p:ph type="body" sz="half" idx="2"/>
          </p:nvPr>
        </p:nvSpPr>
        <p:spPr>
          <a:xfrm>
            <a:off x="6197600" y="1600200"/>
            <a:ext cx="5384800" cy="4530725"/>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Rectangle 4"/>
          <p:cNvSpPr>
            <a:spLocks noGrp="1" noChangeArrowheads="1"/>
          </p:cNvSpPr>
          <p:nvPr>
            <p:ph type="dt" sz="half" idx="10"/>
          </p:nvPr>
        </p:nvSpPr>
        <p:spPr>
          <a:xfrm>
            <a:off x="609602" y="6243639"/>
            <a:ext cx="1166284" cy="457200"/>
          </a:xfrm>
          <a:prstGeom prst="rect">
            <a:avLst/>
          </a:prstGeom>
          <a:ln/>
        </p:spPr>
        <p:txBody>
          <a:bodyPr/>
          <a:lstStyle>
            <a:lvl1pPr>
              <a:defRPr/>
            </a:lvl1pPr>
          </a:lstStyle>
          <a:p>
            <a:fld id="{C0782AD4-FDBB-4307-87FF-8B6AB1E7D226}" type="datetimeFigureOut">
              <a:rPr lang="ru-RU" smtClean="0"/>
              <a:t>16.11.2022</a:t>
            </a:fld>
            <a:endParaRPr lang="ru-RU"/>
          </a:p>
        </p:txBody>
      </p:sp>
      <p:sp>
        <p:nvSpPr>
          <p:cNvPr id="6" name="Rectangle 5"/>
          <p:cNvSpPr>
            <a:spLocks noGrp="1" noChangeArrowheads="1"/>
          </p:cNvSpPr>
          <p:nvPr>
            <p:ph type="ftr" sz="quarter" idx="11"/>
          </p:nvPr>
        </p:nvSpPr>
        <p:spPr>
          <a:xfrm>
            <a:off x="1968500" y="6248400"/>
            <a:ext cx="8832851" cy="457200"/>
          </a:xfrm>
          <a:prstGeom prst="rect">
            <a:avLst/>
          </a:prstGeom>
          <a:ln/>
        </p:spPr>
        <p:txBody>
          <a:bodyPr/>
          <a:lstStyle>
            <a:lvl1pPr>
              <a:defRPr/>
            </a:lvl1pPr>
          </a:lstStyle>
          <a:p>
            <a:endParaRPr lang="ru-RU"/>
          </a:p>
        </p:txBody>
      </p:sp>
      <p:sp>
        <p:nvSpPr>
          <p:cNvPr id="7" name="Rectangle 6"/>
          <p:cNvSpPr>
            <a:spLocks noGrp="1" noChangeArrowheads="1"/>
          </p:cNvSpPr>
          <p:nvPr>
            <p:ph type="sldNum" sz="quarter" idx="12"/>
          </p:nvPr>
        </p:nvSpPr>
        <p:spPr>
          <a:xfrm>
            <a:off x="10896600" y="6243639"/>
            <a:ext cx="685800" cy="457200"/>
          </a:xfrm>
          <a:prstGeom prst="rect">
            <a:avLst/>
          </a:prstGeom>
          <a:ln/>
        </p:spPr>
        <p:txBody>
          <a:bodyPr/>
          <a:lstStyle>
            <a:lvl1pPr>
              <a:defRPr/>
            </a:lvl1pPr>
          </a:lstStyle>
          <a:p>
            <a:fld id="{8CEBFD6B-DBB1-4E84-A3B5-DAB32A460DA3}" type="slidenum">
              <a:rPr lang="ru-RU" smtClean="0"/>
              <a:t>‹#›</a:t>
            </a:fld>
            <a:endParaRPr lang="ru-RU"/>
          </a:p>
        </p:txBody>
      </p:sp>
    </p:spTree>
    <p:extLst>
      <p:ext uri="{BB962C8B-B14F-4D97-AF65-F5344CB8AC3E}">
        <p14:creationId xmlns:p14="http://schemas.microsoft.com/office/powerpoint/2010/main" val="17442178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AndTx">
  <p:cSld name="Заголовок, объект и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7814"/>
            <a:ext cx="10972800" cy="1139825"/>
          </a:xfrm>
        </p:spPr>
        <p:txBody>
          <a:bodyPr/>
          <a:lstStyle/>
          <a:p>
            <a:r>
              <a:rPr lang="ru-RU" smtClean="0"/>
              <a:t>Образец заголовка</a:t>
            </a:r>
            <a:endParaRPr lang="ru-RU"/>
          </a:p>
        </p:txBody>
      </p:sp>
      <p:sp>
        <p:nvSpPr>
          <p:cNvPr id="3" name="Объект 2"/>
          <p:cNvSpPr>
            <a:spLocks noGrp="1"/>
          </p:cNvSpPr>
          <p:nvPr>
            <p:ph sz="half" idx="1"/>
          </p:nvPr>
        </p:nvSpPr>
        <p:spPr>
          <a:xfrm>
            <a:off x="609600" y="1600200"/>
            <a:ext cx="5384800" cy="4530725"/>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6197600" y="1600200"/>
            <a:ext cx="5384800" cy="4530725"/>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Rectangle 4"/>
          <p:cNvSpPr>
            <a:spLocks noGrp="1" noChangeArrowheads="1"/>
          </p:cNvSpPr>
          <p:nvPr>
            <p:ph type="dt" sz="half" idx="10"/>
          </p:nvPr>
        </p:nvSpPr>
        <p:spPr>
          <a:xfrm>
            <a:off x="609602" y="6243639"/>
            <a:ext cx="1166284" cy="457200"/>
          </a:xfrm>
          <a:prstGeom prst="rect">
            <a:avLst/>
          </a:prstGeom>
          <a:ln/>
        </p:spPr>
        <p:txBody>
          <a:bodyPr/>
          <a:lstStyle>
            <a:lvl1pPr>
              <a:defRPr/>
            </a:lvl1pPr>
          </a:lstStyle>
          <a:p>
            <a:fld id="{C0782AD4-FDBB-4307-87FF-8B6AB1E7D226}" type="datetimeFigureOut">
              <a:rPr lang="ru-RU" smtClean="0"/>
              <a:t>16.11.2022</a:t>
            </a:fld>
            <a:endParaRPr lang="ru-RU"/>
          </a:p>
        </p:txBody>
      </p:sp>
      <p:sp>
        <p:nvSpPr>
          <p:cNvPr id="6" name="Rectangle 5"/>
          <p:cNvSpPr>
            <a:spLocks noGrp="1" noChangeArrowheads="1"/>
          </p:cNvSpPr>
          <p:nvPr>
            <p:ph type="ftr" sz="quarter" idx="11"/>
          </p:nvPr>
        </p:nvSpPr>
        <p:spPr>
          <a:xfrm>
            <a:off x="1968500" y="6248400"/>
            <a:ext cx="8832851" cy="457200"/>
          </a:xfrm>
          <a:prstGeom prst="rect">
            <a:avLst/>
          </a:prstGeom>
          <a:ln/>
        </p:spPr>
        <p:txBody>
          <a:bodyPr/>
          <a:lstStyle>
            <a:lvl1pPr>
              <a:defRPr/>
            </a:lvl1pPr>
          </a:lstStyle>
          <a:p>
            <a:endParaRPr lang="ru-RU"/>
          </a:p>
        </p:txBody>
      </p:sp>
      <p:sp>
        <p:nvSpPr>
          <p:cNvPr id="7" name="Rectangle 6"/>
          <p:cNvSpPr>
            <a:spLocks noGrp="1" noChangeArrowheads="1"/>
          </p:cNvSpPr>
          <p:nvPr>
            <p:ph type="sldNum" sz="quarter" idx="12"/>
          </p:nvPr>
        </p:nvSpPr>
        <p:spPr>
          <a:xfrm>
            <a:off x="10896600" y="6243639"/>
            <a:ext cx="685800" cy="457200"/>
          </a:xfrm>
          <a:prstGeom prst="rect">
            <a:avLst/>
          </a:prstGeom>
          <a:ln/>
        </p:spPr>
        <p:txBody>
          <a:bodyPr/>
          <a:lstStyle>
            <a:lvl1pPr>
              <a:defRPr/>
            </a:lvl1pPr>
          </a:lstStyle>
          <a:p>
            <a:fld id="{8CEBFD6B-DBB1-4E84-A3B5-DAB32A460DA3}" type="slidenum">
              <a:rPr lang="ru-RU" smtClean="0"/>
              <a:t>‹#›</a:t>
            </a:fld>
            <a:endParaRPr lang="ru-RU"/>
          </a:p>
        </p:txBody>
      </p:sp>
    </p:spTree>
    <p:extLst>
      <p:ext uri="{BB962C8B-B14F-4D97-AF65-F5344CB8AC3E}">
        <p14:creationId xmlns:p14="http://schemas.microsoft.com/office/powerpoint/2010/main" val="33620649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609600" y="1600200"/>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6197600" y="1600200"/>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Rectangle 4"/>
          <p:cNvSpPr>
            <a:spLocks noGrp="1" noChangeArrowheads="1"/>
          </p:cNvSpPr>
          <p:nvPr>
            <p:ph type="dt" sz="half" idx="10"/>
          </p:nvPr>
        </p:nvSpPr>
        <p:spPr>
          <a:xfrm>
            <a:off x="609602" y="6243639"/>
            <a:ext cx="1166284" cy="457200"/>
          </a:xfrm>
          <a:prstGeom prst="rect">
            <a:avLst/>
          </a:prstGeom>
          <a:ln/>
        </p:spPr>
        <p:txBody>
          <a:bodyPr/>
          <a:lstStyle>
            <a:lvl1pPr>
              <a:defRPr/>
            </a:lvl1pPr>
          </a:lstStyle>
          <a:p>
            <a:fld id="{C0782AD4-FDBB-4307-87FF-8B6AB1E7D226}" type="datetimeFigureOut">
              <a:rPr lang="ru-RU" smtClean="0"/>
              <a:t>16.11.2022</a:t>
            </a:fld>
            <a:endParaRPr lang="ru-RU"/>
          </a:p>
        </p:txBody>
      </p:sp>
      <p:sp>
        <p:nvSpPr>
          <p:cNvPr id="6" name="Rectangle 5"/>
          <p:cNvSpPr>
            <a:spLocks noGrp="1" noChangeArrowheads="1"/>
          </p:cNvSpPr>
          <p:nvPr>
            <p:ph type="ftr" sz="quarter" idx="11"/>
          </p:nvPr>
        </p:nvSpPr>
        <p:spPr>
          <a:xfrm>
            <a:off x="1968500" y="6248400"/>
            <a:ext cx="8832851" cy="457200"/>
          </a:xfrm>
          <a:prstGeom prst="rect">
            <a:avLst/>
          </a:prstGeom>
          <a:ln/>
        </p:spPr>
        <p:txBody>
          <a:bodyPr/>
          <a:lstStyle>
            <a:lvl1pPr>
              <a:defRPr/>
            </a:lvl1pPr>
          </a:lstStyle>
          <a:p>
            <a:endParaRPr lang="ru-RU"/>
          </a:p>
        </p:txBody>
      </p:sp>
      <p:sp>
        <p:nvSpPr>
          <p:cNvPr id="7" name="Rectangle 6"/>
          <p:cNvSpPr>
            <a:spLocks noGrp="1" noChangeArrowheads="1"/>
          </p:cNvSpPr>
          <p:nvPr>
            <p:ph type="sldNum" sz="quarter" idx="12"/>
          </p:nvPr>
        </p:nvSpPr>
        <p:spPr>
          <a:xfrm>
            <a:off x="10896600" y="6243639"/>
            <a:ext cx="685800" cy="457200"/>
          </a:xfrm>
          <a:prstGeom prst="rect">
            <a:avLst/>
          </a:prstGeom>
          <a:ln/>
        </p:spPr>
        <p:txBody>
          <a:bodyPr/>
          <a:lstStyle>
            <a:lvl1pPr>
              <a:defRPr/>
            </a:lvl1pPr>
          </a:lstStyle>
          <a:p>
            <a:fld id="{8CEBFD6B-DBB1-4E84-A3B5-DAB32A460DA3}" type="slidenum">
              <a:rPr lang="ru-RU" smtClean="0"/>
              <a:t>‹#›</a:t>
            </a:fld>
            <a:endParaRPr lang="ru-RU"/>
          </a:p>
        </p:txBody>
      </p:sp>
    </p:spTree>
    <p:extLst>
      <p:ext uri="{BB962C8B-B14F-4D97-AF65-F5344CB8AC3E}">
        <p14:creationId xmlns:p14="http://schemas.microsoft.com/office/powerpoint/2010/main" val="37848468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60442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6797889" y="653700"/>
            <a:ext cx="184731" cy="461665"/>
          </a:xfrm>
          <a:prstGeom prst="rect">
            <a:avLst/>
          </a:prstGeom>
          <a:noFill/>
        </p:spPr>
        <p:txBody>
          <a:bodyPr wrap="none" rtlCol="0">
            <a:spAutoFit/>
          </a:bodyPr>
          <a:lstStyle/>
          <a:p>
            <a:endParaRPr lang="en-US" sz="2400" dirty="0"/>
          </a:p>
        </p:txBody>
      </p:sp>
      <p:sp>
        <p:nvSpPr>
          <p:cNvPr id="8" name="TextBox 7"/>
          <p:cNvSpPr txBox="1"/>
          <p:nvPr/>
        </p:nvSpPr>
        <p:spPr>
          <a:xfrm>
            <a:off x="7881069" y="569653"/>
            <a:ext cx="184731" cy="461665"/>
          </a:xfrm>
          <a:prstGeom prst="rect">
            <a:avLst/>
          </a:prstGeom>
          <a:noFill/>
        </p:spPr>
        <p:txBody>
          <a:bodyPr wrap="none" rtlCol="0">
            <a:spAutoFit/>
          </a:bodyPr>
          <a:lstStyle/>
          <a:p>
            <a:endParaRPr lang="en-US" sz="2400" dirty="0"/>
          </a:p>
        </p:txBody>
      </p:sp>
      <p:sp>
        <p:nvSpPr>
          <p:cNvPr id="2" name="TextBox 1">
            <a:extLst>
              <a:ext uri="{FF2B5EF4-FFF2-40B4-BE49-F238E27FC236}">
                <a16:creationId xmlns="" xmlns:a16="http://schemas.microsoft.com/office/drawing/2014/main" id="{67783B35-4D64-24CD-46E0-32E9FC276C40}"/>
              </a:ext>
            </a:extLst>
          </p:cNvPr>
          <p:cNvSpPr txBox="1"/>
          <p:nvPr/>
        </p:nvSpPr>
        <p:spPr>
          <a:xfrm>
            <a:off x="6797889" y="653700"/>
            <a:ext cx="184731" cy="461665"/>
          </a:xfrm>
          <a:prstGeom prst="rect">
            <a:avLst/>
          </a:prstGeom>
          <a:noFill/>
        </p:spPr>
        <p:txBody>
          <a:bodyPr wrap="none" rtlCol="0">
            <a:spAutoFit/>
          </a:bodyPr>
          <a:lstStyle/>
          <a:p>
            <a:endParaRPr lang="en-US" sz="2400" dirty="0"/>
          </a:p>
        </p:txBody>
      </p:sp>
      <p:sp>
        <p:nvSpPr>
          <p:cNvPr id="3" name="TextBox 2">
            <a:extLst>
              <a:ext uri="{FF2B5EF4-FFF2-40B4-BE49-F238E27FC236}">
                <a16:creationId xmlns="" xmlns:a16="http://schemas.microsoft.com/office/drawing/2014/main" id="{35FEFD47-67FA-CC9C-A247-DDA306E69DC7}"/>
              </a:ext>
            </a:extLst>
          </p:cNvPr>
          <p:cNvSpPr txBox="1"/>
          <p:nvPr/>
        </p:nvSpPr>
        <p:spPr>
          <a:xfrm>
            <a:off x="7881069" y="569653"/>
            <a:ext cx="184731" cy="461665"/>
          </a:xfrm>
          <a:prstGeom prst="rect">
            <a:avLst/>
          </a:prstGeom>
          <a:noFill/>
        </p:spPr>
        <p:txBody>
          <a:bodyPr wrap="none" rtlCol="0">
            <a:spAutoFit/>
          </a:bodyPr>
          <a:lstStyle/>
          <a:p>
            <a:endParaRPr lang="en-US" sz="2400" dirty="0"/>
          </a:p>
        </p:txBody>
      </p:sp>
      <p:sp>
        <p:nvSpPr>
          <p:cNvPr id="4" name="Title 1">
            <a:extLst>
              <a:ext uri="{FF2B5EF4-FFF2-40B4-BE49-F238E27FC236}">
                <a16:creationId xmlns="" xmlns:a16="http://schemas.microsoft.com/office/drawing/2014/main" id="{2B74B261-5474-8217-1C1F-DF8DF956D9C5}"/>
              </a:ext>
            </a:extLst>
          </p:cNvPr>
          <p:cNvSpPr>
            <a:spLocks noGrp="1"/>
          </p:cNvSpPr>
          <p:nvPr>
            <p:ph type="title" hasCustomPrompt="1"/>
          </p:nvPr>
        </p:nvSpPr>
        <p:spPr>
          <a:xfrm>
            <a:off x="609600" y="408580"/>
            <a:ext cx="9099176" cy="703045"/>
          </a:xfrm>
        </p:spPr>
        <p:txBody>
          <a:bodyPr>
            <a:normAutofit/>
          </a:bodyPr>
          <a:lstStyle>
            <a:lvl1pPr>
              <a:defRPr sz="4267" baseline="0">
                <a:latin typeface="Golos Text DemiBold" panose="020B0703020202020204" pitchFamily="34" charset="-52"/>
              </a:defRPr>
            </a:lvl1pPr>
          </a:lstStyle>
          <a:p>
            <a:r>
              <a:rPr lang="ru-RU" dirty="0"/>
              <a:t>Заголовок</a:t>
            </a:r>
            <a:endParaRPr lang="en-US" dirty="0"/>
          </a:p>
        </p:txBody>
      </p:sp>
      <p:sp>
        <p:nvSpPr>
          <p:cNvPr id="5" name="Content Placeholder 2">
            <a:extLst>
              <a:ext uri="{FF2B5EF4-FFF2-40B4-BE49-F238E27FC236}">
                <a16:creationId xmlns="" xmlns:a16="http://schemas.microsoft.com/office/drawing/2014/main" id="{85A92729-C745-7CCF-6847-2DF14BA71383}"/>
              </a:ext>
            </a:extLst>
          </p:cNvPr>
          <p:cNvSpPr>
            <a:spLocks noGrp="1"/>
          </p:cNvSpPr>
          <p:nvPr>
            <p:ph sz="half" idx="1" hasCustomPrompt="1"/>
          </p:nvPr>
        </p:nvSpPr>
        <p:spPr>
          <a:xfrm>
            <a:off x="609599" y="1386883"/>
            <a:ext cx="11185676" cy="4980051"/>
          </a:xfrm>
        </p:spPr>
        <p:txBody>
          <a:bodyPr>
            <a:normAutofit/>
          </a:bodyPr>
          <a:lstStyle>
            <a:lvl1pPr marL="0" indent="0" algn="l">
              <a:buFont typeface="Arial" panose="020B0604020202020204" pitchFamily="34" charset="0"/>
              <a:buNone/>
              <a:defRPr sz="2667" baseline="0"/>
            </a:lvl1pPr>
            <a:lvl2pPr marL="609585" indent="0">
              <a:buFont typeface="Arial" panose="020B0604020202020204" pitchFamily="34" charset="0"/>
              <a:buNone/>
              <a:defRPr sz="3200"/>
            </a:lvl2pPr>
            <a:lvl3pPr marL="1219170" indent="0">
              <a:buFont typeface="Arial" panose="020B0604020202020204" pitchFamily="34" charset="0"/>
              <a:buNone/>
              <a:defRPr sz="2667"/>
            </a:lvl3pPr>
            <a:lvl4pPr marL="1828754" indent="0">
              <a:buFont typeface="Arial" panose="020B0604020202020204" pitchFamily="34" charset="0"/>
              <a:buNone/>
              <a:defRPr sz="2400"/>
            </a:lvl4pPr>
            <a:lvl5pPr marL="2438339" indent="0">
              <a:buFont typeface="Arial" panose="020B0604020202020204" pitchFamily="34" charset="0"/>
              <a:buNone/>
              <a:defRPr sz="2400"/>
            </a:lvl5pPr>
            <a:lvl6pPr>
              <a:defRPr sz="2400"/>
            </a:lvl6pPr>
            <a:lvl7pPr>
              <a:defRPr sz="2400"/>
            </a:lvl7pPr>
            <a:lvl8pPr>
              <a:defRPr sz="2400"/>
            </a:lvl8pPr>
            <a:lvl9pPr>
              <a:defRPr sz="2400"/>
            </a:lvl9pPr>
          </a:lstStyle>
          <a:p>
            <a:r>
              <a:rPr lang="ru-RU" sz="2667" dirty="0">
                <a:latin typeface="Golos Text" panose="020B0503020202020204"/>
              </a:rPr>
              <a:t>Здесь при необходимости располагается основной текст слайда, ключевая формулировка.</a:t>
            </a:r>
          </a:p>
          <a:p>
            <a:endParaRPr lang="ru-RU" sz="2667" dirty="0">
              <a:latin typeface="Golos Text" panose="020B0503020202020204"/>
            </a:endParaRPr>
          </a:p>
          <a:p>
            <a:pPr marL="0" indent="0" algn="l">
              <a:buNone/>
            </a:pPr>
            <a:r>
              <a:rPr lang="ru-RU" sz="2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2400" b="0" i="0" dirty="0">
                <a:solidFill>
                  <a:srgbClr val="2C2D2E"/>
                </a:solidFill>
                <a:effectLst/>
                <a:latin typeface="Golos Text" panose="020B0503020202020204"/>
              </a:rPr>
              <a:t> список;</a:t>
            </a:r>
          </a:p>
          <a:p>
            <a:pPr algn="l">
              <a:buFont typeface="Arial" panose="020B0604020202020204" pitchFamily="34" charset="0"/>
              <a:buChar char="•"/>
            </a:pPr>
            <a:r>
              <a:rPr lang="ru-RU" sz="2400" b="0" i="0" dirty="0">
                <a:solidFill>
                  <a:srgbClr val="2C2D2E"/>
                </a:solidFill>
                <a:effectLst/>
                <a:latin typeface="Golos Text" panose="020B0503020202020204"/>
              </a:rPr>
              <a:t> список;</a:t>
            </a:r>
          </a:p>
          <a:p>
            <a:pPr algn="l">
              <a:buFont typeface="Arial" panose="020B0604020202020204" pitchFamily="34" charset="0"/>
              <a:buChar char="•"/>
            </a:pPr>
            <a:r>
              <a:rPr lang="ru-RU" sz="24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3761928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7">
            <a:extLst>
              <a:ext uri="{FF2B5EF4-FFF2-40B4-BE49-F238E27FC236}">
                <a16:creationId xmlns="" xmlns:a16="http://schemas.microsoft.com/office/drawing/2014/main" id="{DC7664A4-1431-5B79-D831-F6220EA4364C}"/>
              </a:ext>
            </a:extLst>
          </p:cNvPr>
          <p:cNvSpPr>
            <a:spLocks noGrp="1"/>
          </p:cNvSpPr>
          <p:nvPr>
            <p:ph type="body" sz="quarter" idx="10" hasCustomPrompt="1"/>
          </p:nvPr>
        </p:nvSpPr>
        <p:spPr>
          <a:xfrm>
            <a:off x="677332" y="2389715"/>
            <a:ext cx="4847773" cy="2098228"/>
          </a:xfrm>
        </p:spPr>
        <p:txBody>
          <a:bodyPr>
            <a:normAutofit/>
          </a:bodyPr>
          <a:lstStyle>
            <a:lvl1pPr marL="0" indent="0">
              <a:buNone/>
              <a:defRPr sz="2133"/>
            </a:lvl1pPr>
            <a:lvl2pPr marL="609585" indent="0">
              <a:buNone/>
              <a:defRPr/>
            </a:lvl2pPr>
            <a:lvl3pPr marL="1219170" indent="0">
              <a:buNone/>
              <a:defRPr/>
            </a:lvl3pPr>
            <a:lvl4pPr marL="1828754" indent="0">
              <a:buNone/>
              <a:defRPr/>
            </a:lvl4pPr>
            <a:lvl5pPr marL="2438339" indent="0">
              <a:buFont typeface="Arial" panose="020B0604020202020204" pitchFamily="34" charset="0"/>
              <a:buNone/>
              <a:defRPr/>
            </a:lvl5pPr>
          </a:lstStyle>
          <a:p>
            <a:r>
              <a:rPr lang="ru-RU" sz="1600" dirty="0">
                <a:latin typeface="Golos Text" panose="020B0503020202020204"/>
              </a:rPr>
              <a:t>Здесь при необходимости располагается основной текст слайда, ключевая формулировка.</a:t>
            </a:r>
          </a:p>
        </p:txBody>
      </p:sp>
      <p:sp>
        <p:nvSpPr>
          <p:cNvPr id="4" name="Текст 13">
            <a:extLst>
              <a:ext uri="{FF2B5EF4-FFF2-40B4-BE49-F238E27FC236}">
                <a16:creationId xmlns="" xmlns:a16="http://schemas.microsoft.com/office/drawing/2014/main" id="{9A5E5274-1C05-A7BB-B9D5-BE8CD4A5E9F8}"/>
              </a:ext>
            </a:extLst>
          </p:cNvPr>
          <p:cNvSpPr>
            <a:spLocks noGrp="1"/>
          </p:cNvSpPr>
          <p:nvPr>
            <p:ph type="body" sz="quarter" idx="13" hasCustomPrompt="1"/>
          </p:nvPr>
        </p:nvSpPr>
        <p:spPr>
          <a:xfrm>
            <a:off x="677333" y="1576613"/>
            <a:ext cx="3947884" cy="793447"/>
          </a:xfrm>
        </p:spPr>
        <p:txBody>
          <a:bodyPr>
            <a:normAutofit/>
          </a:bodyPr>
          <a:lstStyle>
            <a:lvl1pPr marL="0" indent="0">
              <a:buNone/>
              <a:defRPr sz="2133" u="sng" baseline="0">
                <a:latin typeface="Golos Text DemiBold" panose="020B0703020202020204" pitchFamily="34" charset="-52"/>
              </a:defRPr>
            </a:lvl1pPr>
          </a:lstStyle>
          <a:p>
            <a:pPr lvl="0"/>
            <a:r>
              <a:rPr lang="ru-RU" dirty="0"/>
              <a:t>Подзаголовок</a:t>
            </a:r>
          </a:p>
        </p:txBody>
      </p:sp>
      <p:sp>
        <p:nvSpPr>
          <p:cNvPr id="5" name="Текст 7">
            <a:extLst>
              <a:ext uri="{FF2B5EF4-FFF2-40B4-BE49-F238E27FC236}">
                <a16:creationId xmlns="" xmlns:a16="http://schemas.microsoft.com/office/drawing/2014/main" id="{5FC28AB9-3129-9DBE-782C-D2B113A5A6D2}"/>
              </a:ext>
            </a:extLst>
          </p:cNvPr>
          <p:cNvSpPr>
            <a:spLocks noGrp="1"/>
          </p:cNvSpPr>
          <p:nvPr>
            <p:ph type="body" sz="quarter" idx="14" hasCustomPrompt="1"/>
          </p:nvPr>
        </p:nvSpPr>
        <p:spPr>
          <a:xfrm>
            <a:off x="6666895" y="4015315"/>
            <a:ext cx="4847773" cy="2098228"/>
          </a:xfrm>
        </p:spPr>
        <p:txBody>
          <a:bodyPr>
            <a:normAutofit/>
          </a:bodyPr>
          <a:lstStyle>
            <a:lvl1pPr marL="0" indent="0" algn="l">
              <a:buNone/>
              <a:defRPr sz="1867"/>
            </a:lvl1pPr>
            <a:lvl2pPr marL="609585" indent="0">
              <a:buNone/>
              <a:defRPr/>
            </a:lvl2pPr>
            <a:lvl3pPr marL="1219170" indent="0">
              <a:buNone/>
              <a:defRPr/>
            </a:lvl3pPr>
            <a:lvl4pPr marL="1828754" indent="0">
              <a:buNone/>
              <a:defRPr/>
            </a:lvl4pPr>
            <a:lvl5pPr marL="2438339" indent="0">
              <a:buFont typeface="Arial" panose="020B0604020202020204" pitchFamily="34" charset="0"/>
              <a:buNone/>
              <a:defRPr/>
            </a:lvl5pPr>
          </a:lstStyle>
          <a:p>
            <a:pPr marL="0" marR="0" lvl="0" indent="0" algn="l" defTabSz="609585"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600" dirty="0">
                <a:latin typeface="Golos Text" panose="020B0503020202020204"/>
              </a:rPr>
              <a:t>Основной текст слайда, ключевая формулировка.</a:t>
            </a:r>
          </a:p>
          <a:p>
            <a:pPr marL="0" indent="0" algn="l">
              <a:buNone/>
            </a:pPr>
            <a:endParaRPr lang="en-US" sz="1600" b="1" i="0" dirty="0">
              <a:solidFill>
                <a:srgbClr val="2C2D2E"/>
              </a:solidFill>
              <a:effectLst/>
              <a:latin typeface="Golos Text" panose="020B0503020202020204"/>
            </a:endParaRPr>
          </a:p>
          <a:p>
            <a:pPr marL="0" indent="0" algn="l">
              <a:buNone/>
            </a:pPr>
            <a:r>
              <a:rPr lang="ru-RU" sz="16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600" b="0" i="0" dirty="0">
                <a:solidFill>
                  <a:srgbClr val="2C2D2E"/>
                </a:solidFill>
                <a:effectLst/>
                <a:latin typeface="Golos Text" panose="020B0503020202020204"/>
              </a:rPr>
              <a:t> список;</a:t>
            </a:r>
          </a:p>
          <a:p>
            <a:pPr algn="l">
              <a:buFont typeface="Arial" panose="020B0604020202020204" pitchFamily="34" charset="0"/>
              <a:buChar char="•"/>
            </a:pPr>
            <a:r>
              <a:rPr lang="ru-RU" sz="1600" b="0" i="0" dirty="0">
                <a:solidFill>
                  <a:srgbClr val="2C2D2E"/>
                </a:solidFill>
                <a:effectLst/>
                <a:latin typeface="Golos Text" panose="020B0503020202020204"/>
              </a:rPr>
              <a:t> список;</a:t>
            </a:r>
          </a:p>
          <a:p>
            <a:pPr algn="l">
              <a:buFont typeface="Arial" panose="020B0604020202020204" pitchFamily="34" charset="0"/>
              <a:buChar char="•"/>
            </a:pPr>
            <a:r>
              <a:rPr lang="ru-RU" sz="1600" b="0" i="0" dirty="0">
                <a:solidFill>
                  <a:srgbClr val="2C2D2E"/>
                </a:solidFill>
                <a:effectLst/>
                <a:latin typeface="Golos Text" panose="020B0503020202020204"/>
              </a:rPr>
              <a:t> конец списка.</a:t>
            </a:r>
          </a:p>
        </p:txBody>
      </p:sp>
      <p:sp>
        <p:nvSpPr>
          <p:cNvPr id="6" name="Текст 13">
            <a:extLst>
              <a:ext uri="{FF2B5EF4-FFF2-40B4-BE49-F238E27FC236}">
                <a16:creationId xmlns="" xmlns:a16="http://schemas.microsoft.com/office/drawing/2014/main" id="{12C4E9B1-800A-20F6-E4F7-84C6B3BE946F}"/>
              </a:ext>
            </a:extLst>
          </p:cNvPr>
          <p:cNvSpPr>
            <a:spLocks noGrp="1"/>
          </p:cNvSpPr>
          <p:nvPr>
            <p:ph type="body" sz="quarter" idx="15" hasCustomPrompt="1"/>
          </p:nvPr>
        </p:nvSpPr>
        <p:spPr>
          <a:xfrm>
            <a:off x="6666895" y="3202213"/>
            <a:ext cx="3947884" cy="793447"/>
          </a:xfrm>
        </p:spPr>
        <p:txBody>
          <a:bodyPr>
            <a:normAutofit/>
          </a:bodyPr>
          <a:lstStyle>
            <a:lvl1pPr marL="0" indent="0">
              <a:buNone/>
              <a:defRPr sz="2133" u="sng" baseline="0">
                <a:latin typeface="Golos Text DemiBold" panose="020B0703020202020204" pitchFamily="34" charset="-52"/>
              </a:defRPr>
            </a:lvl1pPr>
          </a:lstStyle>
          <a:p>
            <a:pPr lvl="0"/>
            <a:r>
              <a:rPr lang="ru-RU" dirty="0"/>
              <a:t>Подзаголовок</a:t>
            </a:r>
          </a:p>
        </p:txBody>
      </p:sp>
      <p:sp>
        <p:nvSpPr>
          <p:cNvPr id="7" name="Title 1">
            <a:extLst>
              <a:ext uri="{FF2B5EF4-FFF2-40B4-BE49-F238E27FC236}">
                <a16:creationId xmlns="" xmlns:a16="http://schemas.microsoft.com/office/drawing/2014/main" id="{5D8C1609-7E48-B73D-CDA4-19FD56B59EED}"/>
              </a:ext>
            </a:extLst>
          </p:cNvPr>
          <p:cNvSpPr>
            <a:spLocks noGrp="1"/>
          </p:cNvSpPr>
          <p:nvPr>
            <p:ph type="title" hasCustomPrompt="1"/>
          </p:nvPr>
        </p:nvSpPr>
        <p:spPr>
          <a:xfrm>
            <a:off x="609600" y="408580"/>
            <a:ext cx="9099176" cy="703045"/>
          </a:xfrm>
        </p:spPr>
        <p:txBody>
          <a:bodyPr>
            <a:normAutofit/>
          </a:bodyPr>
          <a:lstStyle>
            <a:lvl1pPr>
              <a:defRPr sz="4267" baseline="0">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257500943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kfq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408580"/>
            <a:ext cx="9099176" cy="703045"/>
          </a:xfrm>
        </p:spPr>
        <p:txBody>
          <a:bodyPr>
            <a:normAutofit/>
          </a:bodyPr>
          <a:lstStyle>
            <a:lvl1pPr>
              <a:defRPr sz="4267" baseline="0">
                <a:latin typeface="Golos Text DemiBold" panose="020B0703020202020204" pitchFamily="34" charset="-52"/>
              </a:defRPr>
            </a:lvl1pPr>
          </a:lstStyle>
          <a:p>
            <a:r>
              <a:rPr lang="ru-RU" dirty="0"/>
              <a:t>Заголовок</a:t>
            </a:r>
            <a:endParaRPr lang="en-US" dirty="0"/>
          </a:p>
        </p:txBody>
      </p:sp>
      <p:sp>
        <p:nvSpPr>
          <p:cNvPr id="3" name="Content Placeholder 2"/>
          <p:cNvSpPr>
            <a:spLocks noGrp="1"/>
          </p:cNvSpPr>
          <p:nvPr>
            <p:ph sz="half" idx="1" hasCustomPrompt="1"/>
          </p:nvPr>
        </p:nvSpPr>
        <p:spPr>
          <a:xfrm>
            <a:off x="609600" y="1615925"/>
            <a:ext cx="9956800" cy="4596191"/>
          </a:xfrm>
        </p:spPr>
        <p:txBody>
          <a:bodyPr/>
          <a:lstStyle>
            <a:lvl1pPr marL="0" indent="0" algn="l">
              <a:buFont typeface="Arial" panose="020B0604020202020204" pitchFamily="34" charset="0"/>
              <a:buNone/>
              <a:defRPr sz="1867" baseline="0"/>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r>
              <a:rPr lang="ru-RU" sz="3200" dirty="0">
                <a:latin typeface="Golos Text" panose="020B0503020202020204"/>
              </a:rPr>
              <a:t>Здесь при необходимости располагается основной текст слайда, ключевая формулировка.</a:t>
            </a:r>
          </a:p>
          <a:p>
            <a:endParaRPr lang="ru-RU" sz="3200" dirty="0">
              <a:latin typeface="Golos Text" panose="020B0503020202020204"/>
            </a:endParaRPr>
          </a:p>
          <a:p>
            <a:pPr marL="0" indent="0" algn="l">
              <a:buNone/>
            </a:pPr>
            <a:r>
              <a:rPr lang="ru-RU" sz="2667"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2667" b="0" i="0" dirty="0">
                <a:solidFill>
                  <a:srgbClr val="2C2D2E"/>
                </a:solidFill>
                <a:effectLst/>
                <a:latin typeface="Golos Text" panose="020B0503020202020204"/>
              </a:rPr>
              <a:t> список;</a:t>
            </a:r>
          </a:p>
          <a:p>
            <a:pPr algn="l">
              <a:buFont typeface="Arial" panose="020B0604020202020204" pitchFamily="34" charset="0"/>
              <a:buChar char="•"/>
            </a:pPr>
            <a:r>
              <a:rPr lang="ru-RU" sz="2667" b="0" i="0" dirty="0">
                <a:solidFill>
                  <a:srgbClr val="2C2D2E"/>
                </a:solidFill>
                <a:effectLst/>
                <a:latin typeface="Golos Text" panose="020B0503020202020204"/>
              </a:rPr>
              <a:t> список;</a:t>
            </a:r>
          </a:p>
          <a:p>
            <a:pPr algn="l">
              <a:buFont typeface="Arial" panose="020B0604020202020204" pitchFamily="34" charset="0"/>
              <a:buChar char="•"/>
            </a:pPr>
            <a:r>
              <a:rPr lang="ru-RU" sz="2667"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41696964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7">
            <a:extLst>
              <a:ext uri="{FF2B5EF4-FFF2-40B4-BE49-F238E27FC236}">
                <a16:creationId xmlns="" xmlns:a16="http://schemas.microsoft.com/office/drawing/2014/main" id="{DC7664A4-1431-5B79-D831-F6220EA4364C}"/>
              </a:ext>
            </a:extLst>
          </p:cNvPr>
          <p:cNvSpPr>
            <a:spLocks noGrp="1"/>
          </p:cNvSpPr>
          <p:nvPr>
            <p:ph type="body" sz="quarter" idx="10" hasCustomPrompt="1"/>
          </p:nvPr>
        </p:nvSpPr>
        <p:spPr>
          <a:xfrm>
            <a:off x="677332" y="2389715"/>
            <a:ext cx="4847773" cy="2098228"/>
          </a:xfrm>
        </p:spPr>
        <p:txBody>
          <a:bodyPr>
            <a:normAutofit/>
          </a:bodyPr>
          <a:lstStyle>
            <a:lvl1pPr marL="0" indent="0">
              <a:buNone/>
              <a:defRPr sz="2133"/>
            </a:lvl1pPr>
            <a:lvl2pPr marL="609585" indent="0">
              <a:buNone/>
              <a:defRPr/>
            </a:lvl2pPr>
            <a:lvl3pPr marL="1219170" indent="0">
              <a:buNone/>
              <a:defRPr/>
            </a:lvl3pPr>
            <a:lvl4pPr marL="1828754" indent="0">
              <a:buNone/>
              <a:defRPr/>
            </a:lvl4pPr>
            <a:lvl5pPr marL="2438339" indent="0">
              <a:buFont typeface="Arial" panose="020B0604020202020204" pitchFamily="34" charset="0"/>
              <a:buNone/>
              <a:defRPr/>
            </a:lvl5pPr>
          </a:lstStyle>
          <a:p>
            <a:r>
              <a:rPr lang="ru-RU" sz="1600" dirty="0">
                <a:latin typeface="Golos Text" panose="020B0503020202020204"/>
              </a:rPr>
              <a:t>Здесь при необходимости располагается основной текст слайда, ключевая формулировка.</a:t>
            </a:r>
          </a:p>
        </p:txBody>
      </p:sp>
      <p:sp>
        <p:nvSpPr>
          <p:cNvPr id="4" name="Текст 13">
            <a:extLst>
              <a:ext uri="{FF2B5EF4-FFF2-40B4-BE49-F238E27FC236}">
                <a16:creationId xmlns="" xmlns:a16="http://schemas.microsoft.com/office/drawing/2014/main" id="{9A5E5274-1C05-A7BB-B9D5-BE8CD4A5E9F8}"/>
              </a:ext>
            </a:extLst>
          </p:cNvPr>
          <p:cNvSpPr>
            <a:spLocks noGrp="1"/>
          </p:cNvSpPr>
          <p:nvPr>
            <p:ph type="body" sz="quarter" idx="13" hasCustomPrompt="1"/>
          </p:nvPr>
        </p:nvSpPr>
        <p:spPr>
          <a:xfrm>
            <a:off x="677333" y="1576613"/>
            <a:ext cx="3947884" cy="793447"/>
          </a:xfrm>
        </p:spPr>
        <p:txBody>
          <a:bodyPr>
            <a:normAutofit/>
          </a:bodyPr>
          <a:lstStyle>
            <a:lvl1pPr marL="0" indent="0">
              <a:buNone/>
              <a:defRPr sz="2133" u="sng" baseline="0">
                <a:latin typeface="Golos Text DemiBold" panose="020B0703020202020204" pitchFamily="34" charset="-52"/>
              </a:defRPr>
            </a:lvl1pPr>
          </a:lstStyle>
          <a:p>
            <a:pPr lvl="0"/>
            <a:r>
              <a:rPr lang="ru-RU" dirty="0"/>
              <a:t>Подзаголовок</a:t>
            </a:r>
          </a:p>
        </p:txBody>
      </p:sp>
      <p:sp>
        <p:nvSpPr>
          <p:cNvPr id="5" name="Текст 7">
            <a:extLst>
              <a:ext uri="{FF2B5EF4-FFF2-40B4-BE49-F238E27FC236}">
                <a16:creationId xmlns="" xmlns:a16="http://schemas.microsoft.com/office/drawing/2014/main" id="{5FC28AB9-3129-9DBE-782C-D2B113A5A6D2}"/>
              </a:ext>
            </a:extLst>
          </p:cNvPr>
          <p:cNvSpPr>
            <a:spLocks noGrp="1"/>
          </p:cNvSpPr>
          <p:nvPr>
            <p:ph type="body" sz="quarter" idx="14" hasCustomPrompt="1"/>
          </p:nvPr>
        </p:nvSpPr>
        <p:spPr>
          <a:xfrm>
            <a:off x="6666895" y="4015315"/>
            <a:ext cx="4847773" cy="2098228"/>
          </a:xfrm>
        </p:spPr>
        <p:txBody>
          <a:bodyPr>
            <a:normAutofit/>
          </a:bodyPr>
          <a:lstStyle>
            <a:lvl1pPr marL="0" indent="0" algn="l">
              <a:buNone/>
              <a:defRPr sz="1867"/>
            </a:lvl1pPr>
            <a:lvl2pPr marL="609585" indent="0">
              <a:buNone/>
              <a:defRPr/>
            </a:lvl2pPr>
            <a:lvl3pPr marL="1219170" indent="0">
              <a:buNone/>
              <a:defRPr/>
            </a:lvl3pPr>
            <a:lvl4pPr marL="1828754" indent="0">
              <a:buNone/>
              <a:defRPr/>
            </a:lvl4pPr>
            <a:lvl5pPr marL="2438339" indent="0">
              <a:buFont typeface="Arial" panose="020B0604020202020204" pitchFamily="34" charset="0"/>
              <a:buNone/>
              <a:defRPr/>
            </a:lvl5pPr>
          </a:lstStyle>
          <a:p>
            <a:pPr marL="0" marR="0" lvl="0" indent="0" algn="l" defTabSz="609585"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600" dirty="0">
                <a:latin typeface="Golos Text" panose="020B0503020202020204"/>
              </a:rPr>
              <a:t>Основной текст слайда, ключевая формулировка.</a:t>
            </a:r>
          </a:p>
          <a:p>
            <a:pPr marL="0" indent="0" algn="l">
              <a:buNone/>
            </a:pPr>
            <a:endParaRPr lang="en-US" sz="1600" b="1" i="0" dirty="0">
              <a:solidFill>
                <a:srgbClr val="2C2D2E"/>
              </a:solidFill>
              <a:effectLst/>
              <a:latin typeface="Golos Text" panose="020B0503020202020204"/>
            </a:endParaRPr>
          </a:p>
          <a:p>
            <a:pPr marL="0" indent="0" algn="l">
              <a:buNone/>
            </a:pPr>
            <a:r>
              <a:rPr lang="ru-RU" sz="16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600" b="0" i="0" dirty="0">
                <a:solidFill>
                  <a:srgbClr val="2C2D2E"/>
                </a:solidFill>
                <a:effectLst/>
                <a:latin typeface="Golos Text" panose="020B0503020202020204"/>
              </a:rPr>
              <a:t> список;</a:t>
            </a:r>
          </a:p>
          <a:p>
            <a:pPr algn="l">
              <a:buFont typeface="Arial" panose="020B0604020202020204" pitchFamily="34" charset="0"/>
              <a:buChar char="•"/>
            </a:pPr>
            <a:r>
              <a:rPr lang="ru-RU" sz="1600" b="0" i="0" dirty="0">
                <a:solidFill>
                  <a:srgbClr val="2C2D2E"/>
                </a:solidFill>
                <a:effectLst/>
                <a:latin typeface="Golos Text" panose="020B0503020202020204"/>
              </a:rPr>
              <a:t> список;</a:t>
            </a:r>
          </a:p>
          <a:p>
            <a:pPr algn="l">
              <a:buFont typeface="Arial" panose="020B0604020202020204" pitchFamily="34" charset="0"/>
              <a:buChar char="•"/>
            </a:pPr>
            <a:r>
              <a:rPr lang="ru-RU" sz="1600" b="0" i="0" dirty="0">
                <a:solidFill>
                  <a:srgbClr val="2C2D2E"/>
                </a:solidFill>
                <a:effectLst/>
                <a:latin typeface="Golos Text" panose="020B0503020202020204"/>
              </a:rPr>
              <a:t> конец списка.</a:t>
            </a:r>
          </a:p>
        </p:txBody>
      </p:sp>
      <p:sp>
        <p:nvSpPr>
          <p:cNvPr id="6" name="Текст 13">
            <a:extLst>
              <a:ext uri="{FF2B5EF4-FFF2-40B4-BE49-F238E27FC236}">
                <a16:creationId xmlns="" xmlns:a16="http://schemas.microsoft.com/office/drawing/2014/main" id="{12C4E9B1-800A-20F6-E4F7-84C6B3BE946F}"/>
              </a:ext>
            </a:extLst>
          </p:cNvPr>
          <p:cNvSpPr>
            <a:spLocks noGrp="1"/>
          </p:cNvSpPr>
          <p:nvPr>
            <p:ph type="body" sz="quarter" idx="15" hasCustomPrompt="1"/>
          </p:nvPr>
        </p:nvSpPr>
        <p:spPr>
          <a:xfrm>
            <a:off x="6666895" y="3202213"/>
            <a:ext cx="3947884" cy="793447"/>
          </a:xfrm>
        </p:spPr>
        <p:txBody>
          <a:bodyPr>
            <a:normAutofit/>
          </a:bodyPr>
          <a:lstStyle>
            <a:lvl1pPr marL="0" indent="0">
              <a:buNone/>
              <a:defRPr sz="2133" u="sng" baseline="0">
                <a:latin typeface="Golos Text DemiBold" panose="020B0703020202020204" pitchFamily="34" charset="-52"/>
              </a:defRPr>
            </a:lvl1pPr>
          </a:lstStyle>
          <a:p>
            <a:pPr lvl="0"/>
            <a:r>
              <a:rPr lang="ru-RU" dirty="0"/>
              <a:t>Подзаголовок</a:t>
            </a:r>
          </a:p>
        </p:txBody>
      </p:sp>
      <p:sp>
        <p:nvSpPr>
          <p:cNvPr id="7" name="Title 1">
            <a:extLst>
              <a:ext uri="{FF2B5EF4-FFF2-40B4-BE49-F238E27FC236}">
                <a16:creationId xmlns="" xmlns:a16="http://schemas.microsoft.com/office/drawing/2014/main" id="{5D8C1609-7E48-B73D-CDA4-19FD56B59EED}"/>
              </a:ext>
            </a:extLst>
          </p:cNvPr>
          <p:cNvSpPr>
            <a:spLocks noGrp="1"/>
          </p:cNvSpPr>
          <p:nvPr>
            <p:ph type="title" hasCustomPrompt="1"/>
          </p:nvPr>
        </p:nvSpPr>
        <p:spPr>
          <a:xfrm>
            <a:off x="609600" y="408580"/>
            <a:ext cx="9099176" cy="703045"/>
          </a:xfrm>
        </p:spPr>
        <p:txBody>
          <a:bodyPr>
            <a:normAutofit/>
          </a:bodyPr>
          <a:lstStyle>
            <a:lvl1pPr>
              <a:defRPr sz="4267" baseline="0">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95866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5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Рисунок 2">
            <a:extLst>
              <a:ext uri="{FF2B5EF4-FFF2-40B4-BE49-F238E27FC236}">
                <a16:creationId xmlns="" xmlns:a16="http://schemas.microsoft.com/office/drawing/2014/main" id="{256F42A0-92A9-ED41-A4B6-1B839857D476}"/>
              </a:ext>
            </a:extLst>
          </p:cNvPr>
          <p:cNvSpPr>
            <a:spLocks noGrp="1"/>
          </p:cNvSpPr>
          <p:nvPr>
            <p:ph type="pic" sz="quarter" idx="10"/>
          </p:nvPr>
        </p:nvSpPr>
        <p:spPr>
          <a:xfrm>
            <a:off x="609601" y="1249137"/>
            <a:ext cx="6144684" cy="5122873"/>
          </a:xfrm>
          <a:prstGeom prst="roundRect">
            <a:avLst>
              <a:gd name="adj" fmla="val 7784"/>
            </a:avLst>
          </a:prstGeom>
        </p:spPr>
        <p:txBody>
          <a:bodyPr/>
          <a:lstStyle/>
          <a:p>
            <a:endParaRPr lang="ru-RU" dirty="0"/>
          </a:p>
        </p:txBody>
      </p:sp>
      <p:sp>
        <p:nvSpPr>
          <p:cNvPr id="5" name="Title 1">
            <a:extLst>
              <a:ext uri="{FF2B5EF4-FFF2-40B4-BE49-F238E27FC236}">
                <a16:creationId xmlns="" xmlns:a16="http://schemas.microsoft.com/office/drawing/2014/main" id="{7AA1A601-605F-FFE8-0BFA-9EB221F44BCC}"/>
              </a:ext>
            </a:extLst>
          </p:cNvPr>
          <p:cNvSpPr>
            <a:spLocks noGrp="1"/>
          </p:cNvSpPr>
          <p:nvPr>
            <p:ph type="title" hasCustomPrompt="1"/>
          </p:nvPr>
        </p:nvSpPr>
        <p:spPr>
          <a:xfrm>
            <a:off x="609601" y="408580"/>
            <a:ext cx="8389257" cy="703045"/>
          </a:xfrm>
        </p:spPr>
        <p:txBody>
          <a:bodyPr>
            <a:normAutofit/>
          </a:bodyPr>
          <a:lstStyle>
            <a:lvl1pPr>
              <a:defRPr sz="4267" baseline="0">
                <a:latin typeface="Golos Text DemiBold" panose="020B0703020202020204" pitchFamily="34" charset="-52"/>
              </a:defRPr>
            </a:lvl1pPr>
          </a:lstStyle>
          <a:p>
            <a:r>
              <a:rPr lang="ru-RU" dirty="0"/>
              <a:t>Заголовок</a:t>
            </a:r>
            <a:endParaRPr lang="en-US" dirty="0"/>
          </a:p>
        </p:txBody>
      </p:sp>
      <p:sp>
        <p:nvSpPr>
          <p:cNvPr id="7" name="Текст 6">
            <a:extLst>
              <a:ext uri="{FF2B5EF4-FFF2-40B4-BE49-F238E27FC236}">
                <a16:creationId xmlns="" xmlns:a16="http://schemas.microsoft.com/office/drawing/2014/main" id="{E555EF72-8579-6966-364E-7EB76150977B}"/>
              </a:ext>
            </a:extLst>
          </p:cNvPr>
          <p:cNvSpPr>
            <a:spLocks noGrp="1"/>
          </p:cNvSpPr>
          <p:nvPr>
            <p:ph type="body" sz="quarter" idx="11" hasCustomPrompt="1"/>
          </p:nvPr>
        </p:nvSpPr>
        <p:spPr>
          <a:xfrm>
            <a:off x="7344229" y="1538516"/>
            <a:ext cx="3376991" cy="4567161"/>
          </a:xfrm>
        </p:spPr>
        <p:txBody>
          <a:bodyPr>
            <a:normAutofit/>
          </a:bodyPr>
          <a:lstStyle>
            <a:lvl1pPr marL="0" indent="0">
              <a:buNone/>
              <a:defRPr sz="1600" baseline="0"/>
            </a:lvl1pPr>
            <a:lvl2pPr marL="609585" indent="0">
              <a:buNone/>
              <a:defRPr sz="1867" baseline="0"/>
            </a:lvl2pPr>
            <a:lvl3pPr marL="1219170" indent="0">
              <a:buNone/>
              <a:defRPr sz="1867" baseline="0"/>
            </a:lvl3pPr>
            <a:lvl4pPr marL="1828754" indent="0">
              <a:buNone/>
              <a:defRPr sz="1867" baseline="0"/>
            </a:lvl4pPr>
            <a:lvl5pPr marL="2438339" indent="0">
              <a:buFont typeface="Arial" panose="020B0604020202020204" pitchFamily="34" charset="0"/>
              <a:buNone/>
              <a:defRPr sz="1867" baseline="0"/>
            </a:lvl5pPr>
          </a:lstStyle>
          <a:p>
            <a:r>
              <a:rPr lang="ru-RU" sz="1867" dirty="0">
                <a:latin typeface="Golos Text" panose="020B0503020202020204"/>
              </a:rPr>
              <a:t>Здесь при необходимости располагается основной текст слайда, ключевая формулировка.</a:t>
            </a:r>
          </a:p>
        </p:txBody>
      </p:sp>
    </p:spTree>
    <p:extLst>
      <p:ext uri="{BB962C8B-B14F-4D97-AF65-F5344CB8AC3E}">
        <p14:creationId xmlns:p14="http://schemas.microsoft.com/office/powerpoint/2010/main" val="8486139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6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 xmlns:a16="http://schemas.microsoft.com/office/drawing/2014/main" id="{960393FA-3ECC-3158-E15E-58890F60BDB3}"/>
              </a:ext>
            </a:extLst>
          </p:cNvPr>
          <p:cNvSpPr>
            <a:spLocks noGrp="1"/>
          </p:cNvSpPr>
          <p:nvPr>
            <p:ph type="title" hasCustomPrompt="1"/>
          </p:nvPr>
        </p:nvSpPr>
        <p:spPr>
          <a:xfrm>
            <a:off x="609600" y="408580"/>
            <a:ext cx="9099176" cy="703045"/>
          </a:xfrm>
        </p:spPr>
        <p:txBody>
          <a:bodyPr>
            <a:normAutofit/>
          </a:bodyPr>
          <a:lstStyle>
            <a:lvl1pPr>
              <a:defRPr sz="4267"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Content Placeholder 2">
            <a:extLst>
              <a:ext uri="{FF2B5EF4-FFF2-40B4-BE49-F238E27FC236}">
                <a16:creationId xmlns="" xmlns:a16="http://schemas.microsoft.com/office/drawing/2014/main" id="{613DB0C6-E4DE-9A4B-998D-34852F1B3E94}"/>
              </a:ext>
            </a:extLst>
          </p:cNvPr>
          <p:cNvSpPr>
            <a:spLocks noGrp="1"/>
          </p:cNvSpPr>
          <p:nvPr>
            <p:ph sz="half" idx="1" hasCustomPrompt="1"/>
          </p:nvPr>
        </p:nvSpPr>
        <p:spPr>
          <a:xfrm>
            <a:off x="609599" y="1386883"/>
            <a:ext cx="11185676" cy="4980051"/>
          </a:xfrm>
        </p:spPr>
        <p:txBody>
          <a:bodyPr>
            <a:normAutofit/>
          </a:bodyPr>
          <a:lstStyle>
            <a:lvl1pPr marL="0" indent="0">
              <a:buFont typeface="Arial" panose="020B0604020202020204" pitchFamily="34" charset="0"/>
              <a:buNone/>
              <a:defRPr sz="2400" b="0" baseline="0">
                <a:solidFill>
                  <a:schemeClr val="bg1"/>
                </a:solidFill>
              </a:defRPr>
            </a:lvl1pPr>
            <a:lvl2pPr marL="609585" indent="0">
              <a:buFont typeface="Arial" panose="020B0604020202020204" pitchFamily="34" charset="0"/>
              <a:buNone/>
              <a:defRPr sz="3200"/>
            </a:lvl2pPr>
            <a:lvl3pPr marL="1219170" indent="0">
              <a:buFont typeface="Arial" panose="020B0604020202020204" pitchFamily="34" charset="0"/>
              <a:buNone/>
              <a:defRPr sz="2667"/>
            </a:lvl3pPr>
            <a:lvl4pPr marL="1828754" indent="0">
              <a:buFont typeface="Arial" panose="020B0604020202020204" pitchFamily="34" charset="0"/>
              <a:buNone/>
              <a:defRPr sz="2400"/>
            </a:lvl4pPr>
            <a:lvl5pPr marL="2438339" indent="0">
              <a:buFont typeface="Arial" panose="020B0604020202020204" pitchFamily="34" charset="0"/>
              <a:buNone/>
              <a:defRPr sz="2400"/>
            </a:lvl5pPr>
            <a:lvl6pPr>
              <a:defRPr sz="2400"/>
            </a:lvl6pPr>
            <a:lvl7pPr>
              <a:defRPr sz="2400"/>
            </a:lvl7pPr>
            <a:lvl8pPr>
              <a:defRPr sz="2400"/>
            </a:lvl8pPr>
            <a:lvl9pPr>
              <a:defRPr sz="2400"/>
            </a:lvl9pPr>
          </a:lstStyle>
          <a:p>
            <a:pPr marL="0" marR="0" lvl="0" indent="0" algn="l" defTabSz="609585"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2667" dirty="0">
                <a:latin typeface="Golos Text" panose="020B0503020202020204"/>
              </a:rPr>
              <a:t>Основной текст слайда, ключевая формулировка</a:t>
            </a:r>
          </a:p>
        </p:txBody>
      </p:sp>
    </p:spTree>
    <p:extLst>
      <p:ext uri="{BB962C8B-B14F-4D97-AF65-F5344CB8AC3E}">
        <p14:creationId xmlns:p14="http://schemas.microsoft.com/office/powerpoint/2010/main" val="42218426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9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 xmlns:a16="http://schemas.microsoft.com/office/drawing/2014/main" id="{8ABD215D-CFC7-1CAC-2144-1C4A51F1FEB9}"/>
              </a:ext>
            </a:extLst>
          </p:cNvPr>
          <p:cNvSpPr>
            <a:spLocks noGrp="1"/>
          </p:cNvSpPr>
          <p:nvPr>
            <p:ph type="body" sz="quarter" idx="11" hasCustomPrompt="1"/>
          </p:nvPr>
        </p:nvSpPr>
        <p:spPr>
          <a:xfrm>
            <a:off x="832151" y="1644953"/>
            <a:ext cx="9560076" cy="4547808"/>
          </a:xfrm>
        </p:spPr>
        <p:txBody>
          <a:bodyPr>
            <a:normAutofit/>
          </a:bodyPr>
          <a:lstStyle>
            <a:lvl1pPr marL="0" indent="0" algn="l">
              <a:buFontTx/>
              <a:buNone/>
              <a:defRPr sz="2133" baseline="0"/>
            </a:lvl1pPr>
            <a:lvl2pPr marL="609585" indent="0">
              <a:buFontTx/>
              <a:buNone/>
              <a:defRPr sz="2133" baseline="0"/>
            </a:lvl2pPr>
            <a:lvl3pPr marL="1219170" indent="0">
              <a:buFontTx/>
              <a:buNone/>
              <a:defRPr sz="2133" baseline="0"/>
            </a:lvl3pPr>
            <a:lvl4pPr marL="1828754" indent="0">
              <a:buFontTx/>
              <a:buNone/>
              <a:defRPr sz="2133" baseline="0"/>
            </a:lvl4pPr>
            <a:lvl5pPr>
              <a:buFontTx/>
              <a:buNone/>
              <a:defRPr sz="2133" baseline="0"/>
            </a:lvl5pPr>
          </a:lstStyle>
          <a:p>
            <a:r>
              <a:rPr lang="ru-RU" sz="2133" dirty="0">
                <a:latin typeface="Golos Text" panose="020B0503020202020204"/>
              </a:rPr>
              <a:t>Здесь при необходимости располагается основной текст слайда, ключевая формулировка.</a:t>
            </a:r>
          </a:p>
          <a:p>
            <a:endParaRPr lang="ru-RU" sz="2133" dirty="0">
              <a:latin typeface="Golos Text" panose="020B0503020202020204"/>
            </a:endParaRPr>
          </a:p>
          <a:p>
            <a:pPr marL="0" indent="0" algn="l">
              <a:buNone/>
            </a:pPr>
            <a:r>
              <a:rPr lang="ru-RU" sz="1867"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867" b="0" i="0" dirty="0">
                <a:solidFill>
                  <a:srgbClr val="2C2D2E"/>
                </a:solidFill>
                <a:effectLst/>
                <a:latin typeface="Golos Text" panose="020B0503020202020204"/>
              </a:rPr>
              <a:t> список;</a:t>
            </a:r>
          </a:p>
          <a:p>
            <a:pPr algn="l">
              <a:buFont typeface="Arial" panose="020B0604020202020204" pitchFamily="34" charset="0"/>
              <a:buChar char="•"/>
            </a:pPr>
            <a:r>
              <a:rPr lang="ru-RU" sz="1867" b="0" i="0" dirty="0">
                <a:solidFill>
                  <a:srgbClr val="2C2D2E"/>
                </a:solidFill>
                <a:effectLst/>
                <a:latin typeface="Golos Text" panose="020B0503020202020204"/>
              </a:rPr>
              <a:t> список;</a:t>
            </a:r>
          </a:p>
          <a:p>
            <a:pPr algn="l">
              <a:buFont typeface="Arial" panose="020B0604020202020204" pitchFamily="34" charset="0"/>
              <a:buChar char="•"/>
            </a:pPr>
            <a:r>
              <a:rPr lang="ru-RU" sz="1867" b="0" i="0" dirty="0">
                <a:solidFill>
                  <a:srgbClr val="2C2D2E"/>
                </a:solidFill>
                <a:effectLst/>
                <a:latin typeface="Golos Text" panose="020B0503020202020204"/>
              </a:rPr>
              <a:t> конец списка.</a:t>
            </a:r>
          </a:p>
        </p:txBody>
      </p:sp>
      <p:sp>
        <p:nvSpPr>
          <p:cNvPr id="2" name="Title 1">
            <a:extLst>
              <a:ext uri="{FF2B5EF4-FFF2-40B4-BE49-F238E27FC236}">
                <a16:creationId xmlns="" xmlns:a16="http://schemas.microsoft.com/office/drawing/2014/main" id="{7B8569F4-01AC-6221-63B9-0F06F87F2597}"/>
              </a:ext>
            </a:extLst>
          </p:cNvPr>
          <p:cNvSpPr>
            <a:spLocks noGrp="1"/>
          </p:cNvSpPr>
          <p:nvPr>
            <p:ph type="title" hasCustomPrompt="1"/>
          </p:nvPr>
        </p:nvSpPr>
        <p:spPr>
          <a:xfrm>
            <a:off x="609600" y="408580"/>
            <a:ext cx="9099176" cy="703045"/>
          </a:xfrm>
        </p:spPr>
        <p:txBody>
          <a:bodyPr>
            <a:normAutofit/>
          </a:bodyPr>
          <a:lstStyle>
            <a:lvl1pPr>
              <a:defRPr sz="4267" baseline="0">
                <a:solidFill>
                  <a:schemeClr val="bg1"/>
                </a:solidFill>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32387394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Текст 7">
            <a:extLst>
              <a:ext uri="{FF2B5EF4-FFF2-40B4-BE49-F238E27FC236}">
                <a16:creationId xmlns="" xmlns:a16="http://schemas.microsoft.com/office/drawing/2014/main" id="{36D9692A-5DC0-3DF1-F516-70164F11C5AC}"/>
              </a:ext>
            </a:extLst>
          </p:cNvPr>
          <p:cNvSpPr>
            <a:spLocks noGrp="1"/>
          </p:cNvSpPr>
          <p:nvPr>
            <p:ph type="body" sz="quarter" idx="10" hasCustomPrompt="1"/>
          </p:nvPr>
        </p:nvSpPr>
        <p:spPr>
          <a:xfrm>
            <a:off x="677332" y="2389715"/>
            <a:ext cx="4847773" cy="2098228"/>
          </a:xfrm>
        </p:spPr>
        <p:txBody>
          <a:bodyPr>
            <a:normAutofit/>
          </a:bodyPr>
          <a:lstStyle>
            <a:lvl1pPr marL="0" indent="0">
              <a:buNone/>
              <a:defRPr sz="1600"/>
            </a:lvl1pPr>
            <a:lvl2pPr marL="609585" indent="0">
              <a:buNone/>
              <a:defRPr/>
            </a:lvl2pPr>
            <a:lvl3pPr marL="1219170" indent="0">
              <a:buNone/>
              <a:defRPr/>
            </a:lvl3pPr>
            <a:lvl4pPr marL="1828754" indent="0">
              <a:buNone/>
              <a:defRPr/>
            </a:lvl4pPr>
            <a:lvl5pPr marL="2438339" indent="0">
              <a:buFont typeface="Arial" panose="020B0604020202020204" pitchFamily="34" charset="0"/>
              <a:buNone/>
              <a:defRPr/>
            </a:lvl5pPr>
          </a:lstStyle>
          <a:p>
            <a:r>
              <a:rPr lang="ru-RU" sz="1600" dirty="0">
                <a:latin typeface="Golos Text" panose="020B0503020202020204"/>
              </a:rPr>
              <a:t>Здесь при необходимости располагается основной текст слайда, ключевая формулировка.</a:t>
            </a:r>
          </a:p>
        </p:txBody>
      </p:sp>
      <p:sp>
        <p:nvSpPr>
          <p:cNvPr id="16" name="Текст 13">
            <a:extLst>
              <a:ext uri="{FF2B5EF4-FFF2-40B4-BE49-F238E27FC236}">
                <a16:creationId xmlns="" xmlns:a16="http://schemas.microsoft.com/office/drawing/2014/main" id="{C2C41F40-A63A-48C4-01DC-A4A13BB7B83E}"/>
              </a:ext>
            </a:extLst>
          </p:cNvPr>
          <p:cNvSpPr>
            <a:spLocks noGrp="1"/>
          </p:cNvSpPr>
          <p:nvPr>
            <p:ph type="body" sz="quarter" idx="13" hasCustomPrompt="1"/>
          </p:nvPr>
        </p:nvSpPr>
        <p:spPr>
          <a:xfrm>
            <a:off x="677333" y="1576613"/>
            <a:ext cx="3947884" cy="793447"/>
          </a:xfrm>
        </p:spPr>
        <p:txBody>
          <a:bodyPr>
            <a:normAutofit/>
          </a:bodyPr>
          <a:lstStyle>
            <a:lvl1pPr marL="0" indent="0">
              <a:buNone/>
              <a:defRPr sz="2133" u="sng" baseline="0">
                <a:latin typeface="Golos Text DemiBold" panose="020B0703020202020204" pitchFamily="34" charset="-52"/>
              </a:defRPr>
            </a:lvl1pPr>
          </a:lstStyle>
          <a:p>
            <a:pPr lvl="0"/>
            <a:r>
              <a:rPr lang="ru-RU" dirty="0"/>
              <a:t>Подзаголовок</a:t>
            </a:r>
          </a:p>
        </p:txBody>
      </p:sp>
      <p:sp>
        <p:nvSpPr>
          <p:cNvPr id="2" name="Title 1">
            <a:extLst>
              <a:ext uri="{FF2B5EF4-FFF2-40B4-BE49-F238E27FC236}">
                <a16:creationId xmlns="" xmlns:a16="http://schemas.microsoft.com/office/drawing/2014/main" id="{63D5B27C-CA4C-7381-3F84-F0595A76CE45}"/>
              </a:ext>
            </a:extLst>
          </p:cNvPr>
          <p:cNvSpPr>
            <a:spLocks noGrp="1"/>
          </p:cNvSpPr>
          <p:nvPr>
            <p:ph type="title" hasCustomPrompt="1"/>
          </p:nvPr>
        </p:nvSpPr>
        <p:spPr>
          <a:xfrm>
            <a:off x="609600" y="408580"/>
            <a:ext cx="9099176" cy="703045"/>
          </a:xfrm>
        </p:spPr>
        <p:txBody>
          <a:bodyPr>
            <a:normAutofit/>
          </a:bodyPr>
          <a:lstStyle>
            <a:lvl1pPr>
              <a:defRPr sz="4267"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3" name="Текст 7">
            <a:extLst>
              <a:ext uri="{FF2B5EF4-FFF2-40B4-BE49-F238E27FC236}">
                <a16:creationId xmlns="" xmlns:a16="http://schemas.microsoft.com/office/drawing/2014/main" id="{2AA24315-FE73-04A8-D530-E746EC0C202F}"/>
              </a:ext>
            </a:extLst>
          </p:cNvPr>
          <p:cNvSpPr>
            <a:spLocks noGrp="1"/>
          </p:cNvSpPr>
          <p:nvPr>
            <p:ph type="body" sz="quarter" idx="14" hasCustomPrompt="1"/>
          </p:nvPr>
        </p:nvSpPr>
        <p:spPr>
          <a:xfrm>
            <a:off x="6666895" y="4015315"/>
            <a:ext cx="4847773" cy="2098228"/>
          </a:xfrm>
        </p:spPr>
        <p:txBody>
          <a:bodyPr>
            <a:normAutofit/>
          </a:bodyPr>
          <a:lstStyle>
            <a:lvl1pPr marL="0" indent="0" algn="l">
              <a:buNone/>
              <a:defRPr sz="1600"/>
            </a:lvl1pPr>
            <a:lvl2pPr marL="609585" indent="0">
              <a:buNone/>
              <a:defRPr/>
            </a:lvl2pPr>
            <a:lvl3pPr marL="1219170" indent="0">
              <a:buNone/>
              <a:defRPr/>
            </a:lvl3pPr>
            <a:lvl4pPr marL="1828754" indent="0">
              <a:buNone/>
              <a:defRPr/>
            </a:lvl4pPr>
            <a:lvl5pPr marL="2438339" indent="0">
              <a:buFont typeface="Arial" panose="020B0604020202020204" pitchFamily="34" charset="0"/>
              <a:buNone/>
              <a:defRPr/>
            </a:lvl5pPr>
          </a:lstStyle>
          <a:p>
            <a:pPr marL="0" marR="0" lvl="0" indent="0" algn="l" defTabSz="609585"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600" dirty="0">
                <a:latin typeface="Golos Text" panose="020B0503020202020204"/>
              </a:rPr>
              <a:t>Основной текст слайда, ключевая формулировка.</a:t>
            </a:r>
          </a:p>
          <a:p>
            <a:pPr marL="0" indent="0" algn="l">
              <a:buNone/>
            </a:pPr>
            <a:endParaRPr lang="en-US" sz="1600" b="1" i="0" dirty="0">
              <a:solidFill>
                <a:srgbClr val="2C2D2E"/>
              </a:solidFill>
              <a:effectLst/>
              <a:latin typeface="Golos Text" panose="020B0503020202020204"/>
            </a:endParaRPr>
          </a:p>
          <a:p>
            <a:pPr marL="0" indent="0" algn="l">
              <a:buNone/>
            </a:pPr>
            <a:r>
              <a:rPr lang="ru-RU" sz="16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600" b="0" i="0" dirty="0">
                <a:solidFill>
                  <a:srgbClr val="2C2D2E"/>
                </a:solidFill>
                <a:effectLst/>
                <a:latin typeface="Golos Text" panose="020B0503020202020204"/>
              </a:rPr>
              <a:t> список;</a:t>
            </a:r>
          </a:p>
          <a:p>
            <a:pPr algn="l">
              <a:buFont typeface="Arial" panose="020B0604020202020204" pitchFamily="34" charset="0"/>
              <a:buChar char="•"/>
            </a:pPr>
            <a:r>
              <a:rPr lang="ru-RU" sz="1600" b="0" i="0" dirty="0">
                <a:solidFill>
                  <a:srgbClr val="2C2D2E"/>
                </a:solidFill>
                <a:effectLst/>
                <a:latin typeface="Golos Text" panose="020B0503020202020204"/>
              </a:rPr>
              <a:t> список;</a:t>
            </a:r>
          </a:p>
          <a:p>
            <a:pPr algn="l">
              <a:buFont typeface="Arial" panose="020B0604020202020204" pitchFamily="34" charset="0"/>
              <a:buChar char="•"/>
            </a:pPr>
            <a:r>
              <a:rPr lang="ru-RU" sz="1600" b="0" i="0" dirty="0">
                <a:solidFill>
                  <a:srgbClr val="2C2D2E"/>
                </a:solidFill>
                <a:effectLst/>
                <a:latin typeface="Golos Text" panose="020B0503020202020204"/>
              </a:rPr>
              <a:t> конец списка.</a:t>
            </a:r>
          </a:p>
        </p:txBody>
      </p:sp>
      <p:sp>
        <p:nvSpPr>
          <p:cNvPr id="4" name="Текст 13">
            <a:extLst>
              <a:ext uri="{FF2B5EF4-FFF2-40B4-BE49-F238E27FC236}">
                <a16:creationId xmlns="" xmlns:a16="http://schemas.microsoft.com/office/drawing/2014/main" id="{69578C56-72EB-AE17-C6D4-CE1E8FBA306B}"/>
              </a:ext>
            </a:extLst>
          </p:cNvPr>
          <p:cNvSpPr>
            <a:spLocks noGrp="1"/>
          </p:cNvSpPr>
          <p:nvPr>
            <p:ph type="body" sz="quarter" idx="15" hasCustomPrompt="1"/>
          </p:nvPr>
        </p:nvSpPr>
        <p:spPr>
          <a:xfrm>
            <a:off x="6666895" y="3202213"/>
            <a:ext cx="3947884" cy="793447"/>
          </a:xfrm>
        </p:spPr>
        <p:txBody>
          <a:bodyPr>
            <a:normAutofit/>
          </a:bodyPr>
          <a:lstStyle>
            <a:lvl1pPr marL="0" indent="0">
              <a:buNone/>
              <a:defRPr sz="2133" u="sng" baseline="0">
                <a:latin typeface="Golos Text DemiBold" panose="020B0703020202020204" pitchFamily="34" charset="-52"/>
              </a:defRPr>
            </a:lvl1pPr>
          </a:lstStyle>
          <a:p>
            <a:pPr lvl="0"/>
            <a:r>
              <a:rPr lang="ru-RU" dirty="0"/>
              <a:t>Подзаголовок</a:t>
            </a:r>
          </a:p>
        </p:txBody>
      </p:sp>
    </p:spTree>
    <p:extLst>
      <p:ext uri="{BB962C8B-B14F-4D97-AF65-F5344CB8AC3E}">
        <p14:creationId xmlns:p14="http://schemas.microsoft.com/office/powerpoint/2010/main" val="35540203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 xmlns:a16="http://schemas.microsoft.com/office/drawing/2014/main" id="{8AE2ED3E-3221-72A5-8340-4E08819C8F2A}"/>
              </a:ext>
            </a:extLst>
          </p:cNvPr>
          <p:cNvSpPr>
            <a:spLocks noGrp="1"/>
          </p:cNvSpPr>
          <p:nvPr>
            <p:ph type="title" hasCustomPrompt="1"/>
          </p:nvPr>
        </p:nvSpPr>
        <p:spPr>
          <a:xfrm>
            <a:off x="609600" y="408580"/>
            <a:ext cx="9099176" cy="703045"/>
          </a:xfrm>
        </p:spPr>
        <p:txBody>
          <a:bodyPr>
            <a:normAutofit/>
          </a:bodyPr>
          <a:lstStyle>
            <a:lvl1pPr>
              <a:defRPr sz="4267"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Рисунок 2">
            <a:extLst>
              <a:ext uri="{FF2B5EF4-FFF2-40B4-BE49-F238E27FC236}">
                <a16:creationId xmlns="" xmlns:a16="http://schemas.microsoft.com/office/drawing/2014/main" id="{19B43694-08A8-116E-FA12-468591D136C9}"/>
              </a:ext>
            </a:extLst>
          </p:cNvPr>
          <p:cNvSpPr>
            <a:spLocks noGrp="1"/>
          </p:cNvSpPr>
          <p:nvPr>
            <p:ph type="pic" sz="quarter" idx="10"/>
          </p:nvPr>
        </p:nvSpPr>
        <p:spPr>
          <a:xfrm>
            <a:off x="609601" y="1249137"/>
            <a:ext cx="6144684" cy="5122873"/>
          </a:xfrm>
          <a:prstGeom prst="roundRect">
            <a:avLst>
              <a:gd name="adj" fmla="val 7952"/>
            </a:avLst>
          </a:prstGeom>
        </p:spPr>
        <p:txBody>
          <a:bodyPr/>
          <a:lstStyle/>
          <a:p>
            <a:endParaRPr lang="ru-RU"/>
          </a:p>
        </p:txBody>
      </p:sp>
      <p:sp>
        <p:nvSpPr>
          <p:cNvPr id="5" name="Текст 6">
            <a:extLst>
              <a:ext uri="{FF2B5EF4-FFF2-40B4-BE49-F238E27FC236}">
                <a16:creationId xmlns="" xmlns:a16="http://schemas.microsoft.com/office/drawing/2014/main" id="{E75CB8B0-7394-87DF-B065-6F242AB2D01F}"/>
              </a:ext>
            </a:extLst>
          </p:cNvPr>
          <p:cNvSpPr>
            <a:spLocks noGrp="1"/>
          </p:cNvSpPr>
          <p:nvPr>
            <p:ph type="body" sz="quarter" idx="11" hasCustomPrompt="1"/>
          </p:nvPr>
        </p:nvSpPr>
        <p:spPr>
          <a:xfrm>
            <a:off x="7344229" y="1538516"/>
            <a:ext cx="3376991" cy="4567161"/>
          </a:xfrm>
        </p:spPr>
        <p:txBody>
          <a:bodyPr>
            <a:normAutofit/>
          </a:bodyPr>
          <a:lstStyle>
            <a:lvl1pPr marL="0" indent="0" algn="l">
              <a:buNone/>
              <a:defRPr sz="1867" baseline="0"/>
            </a:lvl1pPr>
            <a:lvl2pPr marL="609585" indent="0">
              <a:buNone/>
              <a:defRPr sz="1867" baseline="0"/>
            </a:lvl2pPr>
            <a:lvl3pPr marL="1219170" indent="0">
              <a:buNone/>
              <a:defRPr sz="1867" baseline="0"/>
            </a:lvl3pPr>
            <a:lvl4pPr marL="1828754" indent="0">
              <a:buNone/>
              <a:defRPr sz="1867" baseline="0"/>
            </a:lvl4pPr>
            <a:lvl5pPr marL="2438339" indent="0">
              <a:buFont typeface="Arial" panose="020B0604020202020204" pitchFamily="34" charset="0"/>
              <a:buNone/>
              <a:defRPr sz="1867" baseline="0"/>
            </a:lvl5pPr>
          </a:lstStyle>
          <a:p>
            <a:pPr marL="0" marR="0" lvl="0" indent="0" algn="l" defTabSz="609585"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867" dirty="0">
                <a:latin typeface="Golos Text" panose="020B0503020202020204"/>
              </a:rPr>
              <a:t>Основной текст слайда, ключевая формулировка.</a:t>
            </a:r>
          </a:p>
          <a:p>
            <a:pPr marL="0" indent="0" algn="l">
              <a:buNone/>
            </a:pPr>
            <a:endParaRPr lang="en-US" sz="1867" b="1" i="0" dirty="0">
              <a:solidFill>
                <a:srgbClr val="2C2D2E"/>
              </a:solidFill>
              <a:effectLst/>
              <a:latin typeface="Golos Text" panose="020B0503020202020204"/>
            </a:endParaRPr>
          </a:p>
          <a:p>
            <a:pPr marL="0" indent="0" algn="l">
              <a:buNone/>
            </a:pPr>
            <a:r>
              <a:rPr lang="ru-RU" sz="1867"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867" b="0" i="0" dirty="0">
                <a:solidFill>
                  <a:srgbClr val="2C2D2E"/>
                </a:solidFill>
                <a:effectLst/>
                <a:latin typeface="Golos Text" panose="020B0503020202020204"/>
              </a:rPr>
              <a:t> список;</a:t>
            </a:r>
          </a:p>
          <a:p>
            <a:pPr algn="l">
              <a:buFont typeface="Arial" panose="020B0604020202020204" pitchFamily="34" charset="0"/>
              <a:buChar char="•"/>
            </a:pPr>
            <a:r>
              <a:rPr lang="ru-RU" sz="1867" b="0" i="0" dirty="0">
                <a:solidFill>
                  <a:srgbClr val="2C2D2E"/>
                </a:solidFill>
                <a:effectLst/>
                <a:latin typeface="Golos Text" panose="020B0503020202020204"/>
              </a:rPr>
              <a:t> список;</a:t>
            </a:r>
          </a:p>
          <a:p>
            <a:pPr algn="l">
              <a:buFont typeface="Arial" panose="020B0604020202020204" pitchFamily="34" charset="0"/>
              <a:buChar char="•"/>
            </a:pPr>
            <a:r>
              <a:rPr lang="ru-RU" sz="1867"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26491159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7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 xmlns:a16="http://schemas.microsoft.com/office/drawing/2014/main" id="{BE98E654-ABDC-7E78-775E-43A2D6214CBA}"/>
              </a:ext>
            </a:extLst>
          </p:cNvPr>
          <p:cNvSpPr>
            <a:spLocks noGrp="1"/>
          </p:cNvSpPr>
          <p:nvPr>
            <p:ph type="title" hasCustomPrompt="1"/>
          </p:nvPr>
        </p:nvSpPr>
        <p:spPr>
          <a:xfrm>
            <a:off x="609600" y="408580"/>
            <a:ext cx="9099176" cy="703045"/>
          </a:xfrm>
        </p:spPr>
        <p:txBody>
          <a:bodyPr>
            <a:normAutofit/>
          </a:bodyPr>
          <a:lstStyle>
            <a:lvl1pPr>
              <a:defRPr sz="4267"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Content Placeholder 2">
            <a:extLst>
              <a:ext uri="{FF2B5EF4-FFF2-40B4-BE49-F238E27FC236}">
                <a16:creationId xmlns="" xmlns:a16="http://schemas.microsoft.com/office/drawing/2014/main" id="{85D71CC7-EEA6-E9D0-68AD-36562CCF6071}"/>
              </a:ext>
            </a:extLst>
          </p:cNvPr>
          <p:cNvSpPr>
            <a:spLocks noGrp="1"/>
          </p:cNvSpPr>
          <p:nvPr>
            <p:ph sz="half" idx="1" hasCustomPrompt="1"/>
          </p:nvPr>
        </p:nvSpPr>
        <p:spPr>
          <a:xfrm>
            <a:off x="609599" y="1386883"/>
            <a:ext cx="11185676" cy="4980051"/>
          </a:xfrm>
        </p:spPr>
        <p:txBody>
          <a:bodyPr>
            <a:normAutofit/>
          </a:bodyPr>
          <a:lstStyle>
            <a:lvl1pPr marL="0" indent="0">
              <a:buFont typeface="Arial" panose="020B0604020202020204" pitchFamily="34" charset="0"/>
              <a:buNone/>
              <a:defRPr sz="2400" b="0" baseline="0">
                <a:solidFill>
                  <a:schemeClr val="bg1"/>
                </a:solidFill>
              </a:defRPr>
            </a:lvl1pPr>
            <a:lvl2pPr marL="609585" indent="0">
              <a:buFont typeface="Arial" panose="020B0604020202020204" pitchFamily="34" charset="0"/>
              <a:buNone/>
              <a:defRPr sz="3200"/>
            </a:lvl2pPr>
            <a:lvl3pPr marL="1219170" indent="0">
              <a:buFont typeface="Arial" panose="020B0604020202020204" pitchFamily="34" charset="0"/>
              <a:buNone/>
              <a:defRPr sz="2667"/>
            </a:lvl3pPr>
            <a:lvl4pPr marL="1828754" indent="0">
              <a:buFont typeface="Arial" panose="020B0604020202020204" pitchFamily="34" charset="0"/>
              <a:buNone/>
              <a:defRPr sz="2400"/>
            </a:lvl4pPr>
            <a:lvl5pPr marL="2438339" indent="0">
              <a:buFont typeface="Arial" panose="020B0604020202020204" pitchFamily="34" charset="0"/>
              <a:buNone/>
              <a:defRPr sz="2400"/>
            </a:lvl5pPr>
            <a:lvl6pPr>
              <a:defRPr sz="2400"/>
            </a:lvl6pPr>
            <a:lvl7pPr>
              <a:defRPr sz="2400"/>
            </a:lvl7pPr>
            <a:lvl8pPr>
              <a:defRPr sz="2400"/>
            </a:lvl8pPr>
            <a:lvl9pPr>
              <a:defRPr sz="2400"/>
            </a:lvl9pPr>
          </a:lstStyle>
          <a:p>
            <a:pPr marL="0" marR="0" lvl="0" indent="0" algn="l" defTabSz="609585"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2667" dirty="0">
                <a:latin typeface="Golos Text" panose="020B0503020202020204"/>
              </a:rPr>
              <a:t>Основной текст слайда, ключевая формулировка</a:t>
            </a:r>
          </a:p>
        </p:txBody>
      </p:sp>
    </p:spTree>
    <p:extLst>
      <p:ext uri="{BB962C8B-B14F-4D97-AF65-F5344CB8AC3E}">
        <p14:creationId xmlns:p14="http://schemas.microsoft.com/office/powerpoint/2010/main" val="10309782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 xmlns:a16="http://schemas.microsoft.com/office/drawing/2014/main" id="{8ABD215D-CFC7-1CAC-2144-1C4A51F1FEB9}"/>
              </a:ext>
            </a:extLst>
          </p:cNvPr>
          <p:cNvSpPr>
            <a:spLocks noGrp="1"/>
          </p:cNvSpPr>
          <p:nvPr>
            <p:ph type="body" sz="quarter" idx="11" hasCustomPrompt="1"/>
          </p:nvPr>
        </p:nvSpPr>
        <p:spPr>
          <a:xfrm>
            <a:off x="832151" y="1644953"/>
            <a:ext cx="9560076" cy="4547808"/>
          </a:xfrm>
        </p:spPr>
        <p:txBody>
          <a:bodyPr>
            <a:normAutofit/>
          </a:bodyPr>
          <a:lstStyle>
            <a:lvl1pPr marL="0" indent="0" algn="l">
              <a:buFontTx/>
              <a:buNone/>
              <a:defRPr sz="2133" baseline="0"/>
            </a:lvl1pPr>
            <a:lvl2pPr marL="609585" indent="0">
              <a:buFontTx/>
              <a:buNone/>
              <a:defRPr sz="2133" baseline="0"/>
            </a:lvl2pPr>
            <a:lvl3pPr marL="1219170" indent="0">
              <a:buFontTx/>
              <a:buNone/>
              <a:defRPr sz="2133" baseline="0"/>
            </a:lvl3pPr>
            <a:lvl4pPr marL="1828754" indent="0">
              <a:buFontTx/>
              <a:buNone/>
              <a:defRPr sz="2133" baseline="0"/>
            </a:lvl4pPr>
            <a:lvl5pPr>
              <a:buFontTx/>
              <a:buNone/>
              <a:defRPr sz="2133" baseline="0"/>
            </a:lvl5pPr>
          </a:lstStyle>
          <a:p>
            <a:r>
              <a:rPr lang="ru-RU" sz="2133" dirty="0">
                <a:latin typeface="Golos Text" panose="020B0503020202020204"/>
              </a:rPr>
              <a:t>Здесь при необходимости располагается основной текст слайда, ключевая формулировка.</a:t>
            </a:r>
          </a:p>
          <a:p>
            <a:endParaRPr lang="ru-RU" sz="2133" dirty="0">
              <a:latin typeface="Golos Text" panose="020B0503020202020204"/>
            </a:endParaRPr>
          </a:p>
          <a:p>
            <a:pPr marL="0" indent="0" algn="l">
              <a:buNone/>
            </a:pPr>
            <a:r>
              <a:rPr lang="ru-RU" sz="1867"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867" b="0" i="0" dirty="0">
                <a:solidFill>
                  <a:srgbClr val="2C2D2E"/>
                </a:solidFill>
                <a:effectLst/>
                <a:latin typeface="Golos Text" panose="020B0503020202020204"/>
              </a:rPr>
              <a:t> список;</a:t>
            </a:r>
          </a:p>
          <a:p>
            <a:pPr algn="l">
              <a:buFont typeface="Arial" panose="020B0604020202020204" pitchFamily="34" charset="0"/>
              <a:buChar char="•"/>
            </a:pPr>
            <a:r>
              <a:rPr lang="ru-RU" sz="1867" b="0" i="0" dirty="0">
                <a:solidFill>
                  <a:srgbClr val="2C2D2E"/>
                </a:solidFill>
                <a:effectLst/>
                <a:latin typeface="Golos Text" panose="020B0503020202020204"/>
              </a:rPr>
              <a:t> список;</a:t>
            </a:r>
          </a:p>
          <a:p>
            <a:pPr algn="l">
              <a:buFont typeface="Arial" panose="020B0604020202020204" pitchFamily="34" charset="0"/>
              <a:buChar char="•"/>
            </a:pPr>
            <a:r>
              <a:rPr lang="ru-RU" sz="1867" b="0" i="0" dirty="0">
                <a:solidFill>
                  <a:srgbClr val="2C2D2E"/>
                </a:solidFill>
                <a:effectLst/>
                <a:latin typeface="Golos Text" panose="020B0503020202020204"/>
              </a:rPr>
              <a:t> конец списка.</a:t>
            </a:r>
          </a:p>
        </p:txBody>
      </p:sp>
      <p:sp>
        <p:nvSpPr>
          <p:cNvPr id="2" name="Title 1">
            <a:extLst>
              <a:ext uri="{FF2B5EF4-FFF2-40B4-BE49-F238E27FC236}">
                <a16:creationId xmlns="" xmlns:a16="http://schemas.microsoft.com/office/drawing/2014/main" id="{7B8569F4-01AC-6221-63B9-0F06F87F2597}"/>
              </a:ext>
            </a:extLst>
          </p:cNvPr>
          <p:cNvSpPr>
            <a:spLocks noGrp="1"/>
          </p:cNvSpPr>
          <p:nvPr>
            <p:ph type="title" hasCustomPrompt="1"/>
          </p:nvPr>
        </p:nvSpPr>
        <p:spPr>
          <a:xfrm>
            <a:off x="609600" y="408580"/>
            <a:ext cx="9099176" cy="703045"/>
          </a:xfrm>
        </p:spPr>
        <p:txBody>
          <a:bodyPr>
            <a:normAutofit/>
          </a:bodyPr>
          <a:lstStyle>
            <a:lvl1pPr>
              <a:defRPr sz="4267" baseline="0">
                <a:solidFill>
                  <a:schemeClr val="bg1"/>
                </a:solidFill>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37686667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7">
            <a:extLst>
              <a:ext uri="{FF2B5EF4-FFF2-40B4-BE49-F238E27FC236}">
                <a16:creationId xmlns="" xmlns:a16="http://schemas.microsoft.com/office/drawing/2014/main" id="{3706F3BB-2486-D68F-6966-44BBD62CEC68}"/>
              </a:ext>
            </a:extLst>
          </p:cNvPr>
          <p:cNvSpPr>
            <a:spLocks noGrp="1"/>
          </p:cNvSpPr>
          <p:nvPr>
            <p:ph type="body" sz="quarter" idx="10" hasCustomPrompt="1"/>
          </p:nvPr>
        </p:nvSpPr>
        <p:spPr>
          <a:xfrm>
            <a:off x="677332" y="2389715"/>
            <a:ext cx="4847773" cy="2098228"/>
          </a:xfrm>
        </p:spPr>
        <p:txBody>
          <a:bodyPr>
            <a:normAutofit/>
          </a:bodyPr>
          <a:lstStyle>
            <a:lvl1pPr marL="0" indent="0">
              <a:buNone/>
              <a:defRPr sz="1600"/>
            </a:lvl1pPr>
            <a:lvl2pPr marL="609585" indent="0">
              <a:buNone/>
              <a:defRPr/>
            </a:lvl2pPr>
            <a:lvl3pPr marL="1219170" indent="0">
              <a:buNone/>
              <a:defRPr/>
            </a:lvl3pPr>
            <a:lvl4pPr marL="1828754" indent="0">
              <a:buNone/>
              <a:defRPr/>
            </a:lvl4pPr>
            <a:lvl5pPr marL="2438339" indent="0">
              <a:buFont typeface="Arial" panose="020B0604020202020204" pitchFamily="34" charset="0"/>
              <a:buNone/>
              <a:defRPr/>
            </a:lvl5pPr>
          </a:lstStyle>
          <a:p>
            <a:r>
              <a:rPr lang="ru-RU" sz="1600" dirty="0">
                <a:latin typeface="Golos Text" panose="020B0503020202020204"/>
              </a:rPr>
              <a:t>Здесь при необходимости располагается основной текст слайда, ключевая формулировка.</a:t>
            </a:r>
          </a:p>
        </p:txBody>
      </p:sp>
      <p:sp>
        <p:nvSpPr>
          <p:cNvPr id="4" name="Текст 13">
            <a:extLst>
              <a:ext uri="{FF2B5EF4-FFF2-40B4-BE49-F238E27FC236}">
                <a16:creationId xmlns="" xmlns:a16="http://schemas.microsoft.com/office/drawing/2014/main" id="{49722966-1EC6-6348-3A3A-25A27C8E506C}"/>
              </a:ext>
            </a:extLst>
          </p:cNvPr>
          <p:cNvSpPr>
            <a:spLocks noGrp="1"/>
          </p:cNvSpPr>
          <p:nvPr>
            <p:ph type="body" sz="quarter" idx="13" hasCustomPrompt="1"/>
          </p:nvPr>
        </p:nvSpPr>
        <p:spPr>
          <a:xfrm>
            <a:off x="677333" y="1576613"/>
            <a:ext cx="3947884" cy="793447"/>
          </a:xfrm>
        </p:spPr>
        <p:txBody>
          <a:bodyPr>
            <a:normAutofit/>
          </a:bodyPr>
          <a:lstStyle>
            <a:lvl1pPr marL="0" indent="0">
              <a:buNone/>
              <a:defRPr sz="2133" u="sng" baseline="0">
                <a:latin typeface="Golos Text DemiBold" panose="020B0703020202020204" pitchFamily="34" charset="-52"/>
              </a:defRPr>
            </a:lvl1pPr>
          </a:lstStyle>
          <a:p>
            <a:pPr lvl="0"/>
            <a:r>
              <a:rPr lang="ru-RU" dirty="0"/>
              <a:t>Подзаголовок</a:t>
            </a:r>
          </a:p>
        </p:txBody>
      </p:sp>
      <p:sp>
        <p:nvSpPr>
          <p:cNvPr id="5" name="Текст 7">
            <a:extLst>
              <a:ext uri="{FF2B5EF4-FFF2-40B4-BE49-F238E27FC236}">
                <a16:creationId xmlns="" xmlns:a16="http://schemas.microsoft.com/office/drawing/2014/main" id="{D2BFFE86-F97D-E925-927B-0F6BBD2D6EE0}"/>
              </a:ext>
            </a:extLst>
          </p:cNvPr>
          <p:cNvSpPr>
            <a:spLocks noGrp="1"/>
          </p:cNvSpPr>
          <p:nvPr>
            <p:ph type="body" sz="quarter" idx="14" hasCustomPrompt="1"/>
          </p:nvPr>
        </p:nvSpPr>
        <p:spPr>
          <a:xfrm>
            <a:off x="6666895" y="4015315"/>
            <a:ext cx="4847773" cy="2098228"/>
          </a:xfrm>
        </p:spPr>
        <p:txBody>
          <a:bodyPr>
            <a:normAutofit/>
          </a:bodyPr>
          <a:lstStyle>
            <a:lvl1pPr marL="0" indent="0" algn="l">
              <a:buNone/>
              <a:defRPr sz="1600"/>
            </a:lvl1pPr>
            <a:lvl2pPr marL="609585" indent="0">
              <a:buNone/>
              <a:defRPr/>
            </a:lvl2pPr>
            <a:lvl3pPr marL="1219170" indent="0">
              <a:buNone/>
              <a:defRPr/>
            </a:lvl3pPr>
            <a:lvl4pPr marL="1828754" indent="0">
              <a:buNone/>
              <a:defRPr/>
            </a:lvl4pPr>
            <a:lvl5pPr marL="2438339" indent="0">
              <a:buFont typeface="Arial" panose="020B0604020202020204" pitchFamily="34" charset="0"/>
              <a:buNone/>
              <a:defRPr/>
            </a:lvl5pPr>
          </a:lstStyle>
          <a:p>
            <a:pPr marL="0" marR="0" lvl="0" indent="0" algn="l" defTabSz="609585"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600" dirty="0">
                <a:latin typeface="Golos Text" panose="020B0503020202020204"/>
              </a:rPr>
              <a:t>Основной текст слайда, ключевая формулировка.</a:t>
            </a:r>
          </a:p>
          <a:p>
            <a:pPr marL="0" indent="0" algn="l">
              <a:buNone/>
            </a:pPr>
            <a:endParaRPr lang="en-US" sz="1600" b="1" i="0" dirty="0">
              <a:solidFill>
                <a:srgbClr val="2C2D2E"/>
              </a:solidFill>
              <a:effectLst/>
              <a:latin typeface="Golos Text" panose="020B0503020202020204"/>
            </a:endParaRPr>
          </a:p>
          <a:p>
            <a:pPr marL="0" indent="0" algn="l">
              <a:buNone/>
            </a:pPr>
            <a:r>
              <a:rPr lang="ru-RU" sz="16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600" b="0" i="0" dirty="0">
                <a:solidFill>
                  <a:srgbClr val="2C2D2E"/>
                </a:solidFill>
                <a:effectLst/>
                <a:latin typeface="Golos Text" panose="020B0503020202020204"/>
              </a:rPr>
              <a:t> список;</a:t>
            </a:r>
          </a:p>
          <a:p>
            <a:pPr algn="l">
              <a:buFont typeface="Arial" panose="020B0604020202020204" pitchFamily="34" charset="0"/>
              <a:buChar char="•"/>
            </a:pPr>
            <a:r>
              <a:rPr lang="ru-RU" sz="1600" b="0" i="0" dirty="0">
                <a:solidFill>
                  <a:srgbClr val="2C2D2E"/>
                </a:solidFill>
                <a:effectLst/>
                <a:latin typeface="Golos Text" panose="020B0503020202020204"/>
              </a:rPr>
              <a:t> список;</a:t>
            </a:r>
          </a:p>
          <a:p>
            <a:pPr algn="l">
              <a:buFont typeface="Arial" panose="020B0604020202020204" pitchFamily="34" charset="0"/>
              <a:buChar char="•"/>
            </a:pPr>
            <a:r>
              <a:rPr lang="ru-RU" sz="1600" b="0" i="0" dirty="0">
                <a:solidFill>
                  <a:srgbClr val="2C2D2E"/>
                </a:solidFill>
                <a:effectLst/>
                <a:latin typeface="Golos Text" panose="020B0503020202020204"/>
              </a:rPr>
              <a:t> конец списка.</a:t>
            </a:r>
          </a:p>
        </p:txBody>
      </p:sp>
      <p:sp>
        <p:nvSpPr>
          <p:cNvPr id="6" name="Текст 13">
            <a:extLst>
              <a:ext uri="{FF2B5EF4-FFF2-40B4-BE49-F238E27FC236}">
                <a16:creationId xmlns="" xmlns:a16="http://schemas.microsoft.com/office/drawing/2014/main" id="{ADAF316B-52C6-704E-CB38-0E76498CD5E9}"/>
              </a:ext>
            </a:extLst>
          </p:cNvPr>
          <p:cNvSpPr>
            <a:spLocks noGrp="1"/>
          </p:cNvSpPr>
          <p:nvPr>
            <p:ph type="body" sz="quarter" idx="15" hasCustomPrompt="1"/>
          </p:nvPr>
        </p:nvSpPr>
        <p:spPr>
          <a:xfrm>
            <a:off x="6666895" y="3202213"/>
            <a:ext cx="3947884" cy="793447"/>
          </a:xfrm>
        </p:spPr>
        <p:txBody>
          <a:bodyPr>
            <a:normAutofit/>
          </a:bodyPr>
          <a:lstStyle>
            <a:lvl1pPr marL="0" indent="0">
              <a:buNone/>
              <a:defRPr sz="2133" u="sng" baseline="0">
                <a:latin typeface="Golos Text DemiBold" panose="020B0703020202020204" pitchFamily="34" charset="-52"/>
              </a:defRPr>
            </a:lvl1pPr>
          </a:lstStyle>
          <a:p>
            <a:pPr lvl="0"/>
            <a:r>
              <a:rPr lang="ru-RU" dirty="0"/>
              <a:t>Подзаголовок</a:t>
            </a:r>
          </a:p>
        </p:txBody>
      </p:sp>
      <p:sp>
        <p:nvSpPr>
          <p:cNvPr id="7" name="Title 1">
            <a:extLst>
              <a:ext uri="{FF2B5EF4-FFF2-40B4-BE49-F238E27FC236}">
                <a16:creationId xmlns="" xmlns:a16="http://schemas.microsoft.com/office/drawing/2014/main" id="{5D888714-60F8-FF59-CB87-38F52214F9FA}"/>
              </a:ext>
            </a:extLst>
          </p:cNvPr>
          <p:cNvSpPr>
            <a:spLocks noGrp="1"/>
          </p:cNvSpPr>
          <p:nvPr>
            <p:ph type="title" hasCustomPrompt="1"/>
          </p:nvPr>
        </p:nvSpPr>
        <p:spPr>
          <a:xfrm>
            <a:off x="609600" y="408580"/>
            <a:ext cx="9099176" cy="703045"/>
          </a:xfrm>
        </p:spPr>
        <p:txBody>
          <a:bodyPr>
            <a:normAutofit/>
          </a:bodyPr>
          <a:lstStyle>
            <a:lvl1pPr>
              <a:defRPr sz="4267" baseline="0">
                <a:solidFill>
                  <a:schemeClr val="bg1"/>
                </a:solidFill>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3092364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5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Рисунок 2">
            <a:extLst>
              <a:ext uri="{FF2B5EF4-FFF2-40B4-BE49-F238E27FC236}">
                <a16:creationId xmlns="" xmlns:a16="http://schemas.microsoft.com/office/drawing/2014/main" id="{256F42A0-92A9-ED41-A4B6-1B839857D476}"/>
              </a:ext>
            </a:extLst>
          </p:cNvPr>
          <p:cNvSpPr>
            <a:spLocks noGrp="1"/>
          </p:cNvSpPr>
          <p:nvPr>
            <p:ph type="pic" sz="quarter" idx="10"/>
          </p:nvPr>
        </p:nvSpPr>
        <p:spPr>
          <a:xfrm>
            <a:off x="609601" y="1249137"/>
            <a:ext cx="6144684" cy="5122873"/>
          </a:xfrm>
          <a:prstGeom prst="roundRect">
            <a:avLst>
              <a:gd name="adj" fmla="val 7784"/>
            </a:avLst>
          </a:prstGeom>
        </p:spPr>
        <p:txBody>
          <a:bodyPr/>
          <a:lstStyle/>
          <a:p>
            <a:endParaRPr lang="ru-RU" dirty="0"/>
          </a:p>
        </p:txBody>
      </p:sp>
      <p:sp>
        <p:nvSpPr>
          <p:cNvPr id="5" name="Title 1">
            <a:extLst>
              <a:ext uri="{FF2B5EF4-FFF2-40B4-BE49-F238E27FC236}">
                <a16:creationId xmlns="" xmlns:a16="http://schemas.microsoft.com/office/drawing/2014/main" id="{7AA1A601-605F-FFE8-0BFA-9EB221F44BCC}"/>
              </a:ext>
            </a:extLst>
          </p:cNvPr>
          <p:cNvSpPr>
            <a:spLocks noGrp="1"/>
          </p:cNvSpPr>
          <p:nvPr>
            <p:ph type="title" hasCustomPrompt="1"/>
          </p:nvPr>
        </p:nvSpPr>
        <p:spPr>
          <a:xfrm>
            <a:off x="609601" y="408580"/>
            <a:ext cx="8389257" cy="703045"/>
          </a:xfrm>
        </p:spPr>
        <p:txBody>
          <a:bodyPr>
            <a:normAutofit/>
          </a:bodyPr>
          <a:lstStyle>
            <a:lvl1pPr>
              <a:defRPr sz="4267" baseline="0">
                <a:latin typeface="Golos Text DemiBold" panose="020B0703020202020204" pitchFamily="34" charset="-52"/>
              </a:defRPr>
            </a:lvl1pPr>
          </a:lstStyle>
          <a:p>
            <a:r>
              <a:rPr lang="ru-RU" dirty="0"/>
              <a:t>Заголовок</a:t>
            </a:r>
            <a:endParaRPr lang="en-US" dirty="0"/>
          </a:p>
        </p:txBody>
      </p:sp>
      <p:sp>
        <p:nvSpPr>
          <p:cNvPr id="7" name="Текст 6">
            <a:extLst>
              <a:ext uri="{FF2B5EF4-FFF2-40B4-BE49-F238E27FC236}">
                <a16:creationId xmlns="" xmlns:a16="http://schemas.microsoft.com/office/drawing/2014/main" id="{E555EF72-8579-6966-364E-7EB76150977B}"/>
              </a:ext>
            </a:extLst>
          </p:cNvPr>
          <p:cNvSpPr>
            <a:spLocks noGrp="1"/>
          </p:cNvSpPr>
          <p:nvPr>
            <p:ph type="body" sz="quarter" idx="11" hasCustomPrompt="1"/>
          </p:nvPr>
        </p:nvSpPr>
        <p:spPr>
          <a:xfrm>
            <a:off x="7344229" y="1538516"/>
            <a:ext cx="3376991" cy="4567161"/>
          </a:xfrm>
        </p:spPr>
        <p:txBody>
          <a:bodyPr>
            <a:normAutofit/>
          </a:bodyPr>
          <a:lstStyle>
            <a:lvl1pPr marL="0" indent="0">
              <a:buNone/>
              <a:defRPr sz="1600" baseline="0"/>
            </a:lvl1pPr>
            <a:lvl2pPr marL="609585" indent="0">
              <a:buNone/>
              <a:defRPr sz="1867" baseline="0"/>
            </a:lvl2pPr>
            <a:lvl3pPr marL="1219170" indent="0">
              <a:buNone/>
              <a:defRPr sz="1867" baseline="0"/>
            </a:lvl3pPr>
            <a:lvl4pPr marL="1828754" indent="0">
              <a:buNone/>
              <a:defRPr sz="1867" baseline="0"/>
            </a:lvl4pPr>
            <a:lvl5pPr marL="2438339" indent="0">
              <a:buFont typeface="Arial" panose="020B0604020202020204" pitchFamily="34" charset="0"/>
              <a:buNone/>
              <a:defRPr sz="1867" baseline="0"/>
            </a:lvl5pPr>
          </a:lstStyle>
          <a:p>
            <a:r>
              <a:rPr lang="ru-RU" sz="1867" dirty="0">
                <a:latin typeface="Golos Text" panose="020B0503020202020204"/>
              </a:rPr>
              <a:t>Здесь при необходимости располагается основной текст слайда, ключевая формулировка.</a:t>
            </a:r>
          </a:p>
        </p:txBody>
      </p:sp>
    </p:spTree>
    <p:extLst>
      <p:ext uri="{BB962C8B-B14F-4D97-AF65-F5344CB8AC3E}">
        <p14:creationId xmlns:p14="http://schemas.microsoft.com/office/powerpoint/2010/main" val="18994529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4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 xmlns:a16="http://schemas.microsoft.com/office/drawing/2014/main" id="{78C44632-7642-B672-30DB-BEE8EBC23CE3}"/>
              </a:ext>
            </a:extLst>
          </p:cNvPr>
          <p:cNvSpPr>
            <a:spLocks noGrp="1"/>
          </p:cNvSpPr>
          <p:nvPr>
            <p:ph type="title" hasCustomPrompt="1"/>
          </p:nvPr>
        </p:nvSpPr>
        <p:spPr>
          <a:xfrm>
            <a:off x="609600" y="408580"/>
            <a:ext cx="9099176" cy="703045"/>
          </a:xfrm>
        </p:spPr>
        <p:txBody>
          <a:bodyPr>
            <a:normAutofit/>
          </a:bodyPr>
          <a:lstStyle>
            <a:lvl1pPr>
              <a:defRPr sz="4267"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Рисунок 2">
            <a:extLst>
              <a:ext uri="{FF2B5EF4-FFF2-40B4-BE49-F238E27FC236}">
                <a16:creationId xmlns="" xmlns:a16="http://schemas.microsoft.com/office/drawing/2014/main" id="{AF7BB137-1C7F-56D5-5D41-70ED6DEA4C56}"/>
              </a:ext>
            </a:extLst>
          </p:cNvPr>
          <p:cNvSpPr>
            <a:spLocks noGrp="1"/>
          </p:cNvSpPr>
          <p:nvPr>
            <p:ph type="pic" sz="quarter" idx="10"/>
          </p:nvPr>
        </p:nvSpPr>
        <p:spPr>
          <a:xfrm>
            <a:off x="609601" y="1249137"/>
            <a:ext cx="6144684" cy="5122873"/>
          </a:xfrm>
          <a:prstGeom prst="roundRect">
            <a:avLst>
              <a:gd name="adj" fmla="val 8957"/>
            </a:avLst>
          </a:prstGeom>
        </p:spPr>
        <p:txBody>
          <a:bodyPr/>
          <a:lstStyle/>
          <a:p>
            <a:endParaRPr lang="ru-RU"/>
          </a:p>
        </p:txBody>
      </p:sp>
      <p:sp>
        <p:nvSpPr>
          <p:cNvPr id="5" name="Текст 6">
            <a:extLst>
              <a:ext uri="{FF2B5EF4-FFF2-40B4-BE49-F238E27FC236}">
                <a16:creationId xmlns="" xmlns:a16="http://schemas.microsoft.com/office/drawing/2014/main" id="{D9C7E817-A2F7-D228-2EB2-8CC271063595}"/>
              </a:ext>
            </a:extLst>
          </p:cNvPr>
          <p:cNvSpPr>
            <a:spLocks noGrp="1"/>
          </p:cNvSpPr>
          <p:nvPr>
            <p:ph type="body" sz="quarter" idx="11" hasCustomPrompt="1"/>
          </p:nvPr>
        </p:nvSpPr>
        <p:spPr>
          <a:xfrm>
            <a:off x="7344229" y="1538516"/>
            <a:ext cx="3376991" cy="4567161"/>
          </a:xfrm>
        </p:spPr>
        <p:txBody>
          <a:bodyPr>
            <a:normAutofit/>
          </a:bodyPr>
          <a:lstStyle>
            <a:lvl1pPr marL="0" indent="0" algn="l">
              <a:buNone/>
              <a:defRPr sz="1867" baseline="0"/>
            </a:lvl1pPr>
            <a:lvl2pPr marL="609585" indent="0">
              <a:buNone/>
              <a:defRPr sz="1867" baseline="0"/>
            </a:lvl2pPr>
            <a:lvl3pPr marL="1219170" indent="0">
              <a:buNone/>
              <a:defRPr sz="1867" baseline="0"/>
            </a:lvl3pPr>
            <a:lvl4pPr marL="1828754" indent="0">
              <a:buNone/>
              <a:defRPr sz="1867" baseline="0"/>
            </a:lvl4pPr>
            <a:lvl5pPr marL="2438339" indent="0">
              <a:buFont typeface="Arial" panose="020B0604020202020204" pitchFamily="34" charset="0"/>
              <a:buNone/>
              <a:defRPr sz="1867" baseline="0"/>
            </a:lvl5pPr>
          </a:lstStyle>
          <a:p>
            <a:pPr marL="0" marR="0" lvl="0" indent="0" algn="l" defTabSz="609585"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867" dirty="0">
                <a:latin typeface="Golos Text" panose="020B0503020202020204"/>
              </a:rPr>
              <a:t>Основной текст слайда, ключевая формулировка.</a:t>
            </a:r>
          </a:p>
          <a:p>
            <a:pPr marL="0" indent="0" algn="l">
              <a:buNone/>
            </a:pPr>
            <a:endParaRPr lang="en-US" sz="1867" b="1" i="0" dirty="0">
              <a:solidFill>
                <a:srgbClr val="2C2D2E"/>
              </a:solidFill>
              <a:effectLst/>
              <a:latin typeface="Golos Text" panose="020B0503020202020204"/>
            </a:endParaRPr>
          </a:p>
          <a:p>
            <a:pPr marL="0" indent="0" algn="l">
              <a:buNone/>
            </a:pPr>
            <a:r>
              <a:rPr lang="ru-RU" sz="1867"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867" b="0" i="0" dirty="0">
                <a:solidFill>
                  <a:srgbClr val="2C2D2E"/>
                </a:solidFill>
                <a:effectLst/>
                <a:latin typeface="Golos Text" panose="020B0503020202020204"/>
              </a:rPr>
              <a:t> список;</a:t>
            </a:r>
          </a:p>
          <a:p>
            <a:pPr algn="l">
              <a:buFont typeface="Arial" panose="020B0604020202020204" pitchFamily="34" charset="0"/>
              <a:buChar char="•"/>
            </a:pPr>
            <a:r>
              <a:rPr lang="ru-RU" sz="1867" b="0" i="0" dirty="0">
                <a:solidFill>
                  <a:srgbClr val="2C2D2E"/>
                </a:solidFill>
                <a:effectLst/>
                <a:latin typeface="Golos Text" panose="020B0503020202020204"/>
              </a:rPr>
              <a:t> список;</a:t>
            </a:r>
          </a:p>
          <a:p>
            <a:pPr algn="l">
              <a:buFont typeface="Arial" panose="020B0604020202020204" pitchFamily="34" charset="0"/>
              <a:buChar char="•"/>
            </a:pPr>
            <a:r>
              <a:rPr lang="ru-RU" sz="1867"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37219850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8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 xmlns:a16="http://schemas.microsoft.com/office/drawing/2014/main" id="{21F5CFB9-FFF2-E218-2283-FA3AC247B899}"/>
              </a:ext>
            </a:extLst>
          </p:cNvPr>
          <p:cNvSpPr>
            <a:spLocks noGrp="1"/>
          </p:cNvSpPr>
          <p:nvPr>
            <p:ph type="title" hasCustomPrompt="1"/>
          </p:nvPr>
        </p:nvSpPr>
        <p:spPr>
          <a:xfrm>
            <a:off x="609600" y="408580"/>
            <a:ext cx="9099176" cy="703045"/>
          </a:xfrm>
        </p:spPr>
        <p:txBody>
          <a:bodyPr>
            <a:normAutofit/>
          </a:bodyPr>
          <a:lstStyle>
            <a:lvl1pPr>
              <a:defRPr sz="4267"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Content Placeholder 2">
            <a:extLst>
              <a:ext uri="{FF2B5EF4-FFF2-40B4-BE49-F238E27FC236}">
                <a16:creationId xmlns="" xmlns:a16="http://schemas.microsoft.com/office/drawing/2014/main" id="{91CCADC5-135D-DC69-A40F-E7939EE42C8E}"/>
              </a:ext>
            </a:extLst>
          </p:cNvPr>
          <p:cNvSpPr>
            <a:spLocks noGrp="1"/>
          </p:cNvSpPr>
          <p:nvPr>
            <p:ph sz="half" idx="1" hasCustomPrompt="1"/>
          </p:nvPr>
        </p:nvSpPr>
        <p:spPr>
          <a:xfrm>
            <a:off x="609599" y="1386883"/>
            <a:ext cx="11185676" cy="4980051"/>
          </a:xfrm>
        </p:spPr>
        <p:txBody>
          <a:bodyPr>
            <a:normAutofit/>
          </a:bodyPr>
          <a:lstStyle>
            <a:lvl1pPr marL="0" indent="0">
              <a:buFont typeface="Arial" panose="020B0604020202020204" pitchFamily="34" charset="0"/>
              <a:buNone/>
              <a:defRPr sz="2400" b="0" baseline="0">
                <a:solidFill>
                  <a:schemeClr val="bg1"/>
                </a:solidFill>
              </a:defRPr>
            </a:lvl1pPr>
            <a:lvl2pPr marL="609585" indent="0">
              <a:buFont typeface="Arial" panose="020B0604020202020204" pitchFamily="34" charset="0"/>
              <a:buNone/>
              <a:defRPr sz="3200"/>
            </a:lvl2pPr>
            <a:lvl3pPr marL="1219170" indent="0">
              <a:buFont typeface="Arial" panose="020B0604020202020204" pitchFamily="34" charset="0"/>
              <a:buNone/>
              <a:defRPr sz="2667"/>
            </a:lvl3pPr>
            <a:lvl4pPr marL="1828754" indent="0">
              <a:buFont typeface="Arial" panose="020B0604020202020204" pitchFamily="34" charset="0"/>
              <a:buNone/>
              <a:defRPr sz="2400"/>
            </a:lvl4pPr>
            <a:lvl5pPr marL="2438339" indent="0">
              <a:buFont typeface="Arial" panose="020B0604020202020204" pitchFamily="34" charset="0"/>
              <a:buNone/>
              <a:defRPr sz="2400"/>
            </a:lvl5pPr>
            <a:lvl6pPr>
              <a:defRPr sz="2400"/>
            </a:lvl6pPr>
            <a:lvl7pPr>
              <a:defRPr sz="2400"/>
            </a:lvl7pPr>
            <a:lvl8pPr>
              <a:defRPr sz="2400"/>
            </a:lvl8pPr>
            <a:lvl9pPr>
              <a:defRPr sz="2400"/>
            </a:lvl9pPr>
          </a:lstStyle>
          <a:p>
            <a:pPr marL="0" marR="0" lvl="0" indent="0" algn="l" defTabSz="609585"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2667" dirty="0">
                <a:latin typeface="Golos Text" panose="020B0503020202020204"/>
              </a:rPr>
              <a:t>Основной текст слайда, ключевая формулировка</a:t>
            </a:r>
          </a:p>
        </p:txBody>
      </p:sp>
    </p:spTree>
    <p:extLst>
      <p:ext uri="{BB962C8B-B14F-4D97-AF65-F5344CB8AC3E}">
        <p14:creationId xmlns:p14="http://schemas.microsoft.com/office/powerpoint/2010/main" val="136147375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Финал">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Текст 4">
            <a:extLst>
              <a:ext uri="{FF2B5EF4-FFF2-40B4-BE49-F238E27FC236}">
                <a16:creationId xmlns="" xmlns:a16="http://schemas.microsoft.com/office/drawing/2014/main" id="{164235EB-093A-2BDE-8127-460B61C5B696}"/>
              </a:ext>
            </a:extLst>
          </p:cNvPr>
          <p:cNvSpPr>
            <a:spLocks noGrp="1"/>
          </p:cNvSpPr>
          <p:nvPr>
            <p:ph type="body" sz="quarter" idx="11" hasCustomPrompt="1"/>
          </p:nvPr>
        </p:nvSpPr>
        <p:spPr>
          <a:xfrm>
            <a:off x="832151" y="1644953"/>
            <a:ext cx="9560076" cy="4547808"/>
          </a:xfrm>
        </p:spPr>
        <p:txBody>
          <a:bodyPr>
            <a:normAutofit/>
          </a:bodyPr>
          <a:lstStyle>
            <a:lvl1pPr marL="0" indent="0" algn="l">
              <a:buFont typeface="Arial" panose="020B0604020202020204" pitchFamily="34" charset="0"/>
              <a:buNone/>
              <a:defRPr sz="2133" baseline="0"/>
            </a:lvl1pPr>
            <a:lvl2pPr marL="609585" indent="0">
              <a:buFontTx/>
              <a:buNone/>
              <a:defRPr sz="2133" baseline="0"/>
            </a:lvl2pPr>
            <a:lvl3pPr marL="1219170" indent="0">
              <a:buFontTx/>
              <a:buNone/>
              <a:defRPr sz="2133" baseline="0"/>
            </a:lvl3pPr>
            <a:lvl4pPr marL="1828754" indent="0">
              <a:buFontTx/>
              <a:buNone/>
              <a:defRPr sz="2133" baseline="0"/>
            </a:lvl4pPr>
            <a:lvl5pPr>
              <a:buFontTx/>
              <a:buNone/>
              <a:defRPr sz="2133" baseline="0"/>
            </a:lvl5pPr>
          </a:lstStyle>
          <a:p>
            <a:r>
              <a:rPr lang="ru-RU" sz="2133" dirty="0">
                <a:latin typeface="Golos Text" panose="020B0503020202020204"/>
              </a:rPr>
              <a:t>Здесь при необходимости располагается основной текст слайда, ключевая формулировка</a:t>
            </a:r>
          </a:p>
          <a:p>
            <a:endParaRPr lang="ru-RU" sz="2133" dirty="0">
              <a:latin typeface="Golos Text" panose="020B0503020202020204"/>
            </a:endParaRPr>
          </a:p>
          <a:p>
            <a:pPr marL="0" indent="0" algn="l">
              <a:buNone/>
            </a:pPr>
            <a:r>
              <a:rPr lang="ru-RU" sz="2133"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2133" b="0" i="0" dirty="0">
                <a:solidFill>
                  <a:srgbClr val="2C2D2E"/>
                </a:solidFill>
                <a:effectLst/>
                <a:latin typeface="Golos Text" panose="020B0503020202020204"/>
              </a:rPr>
              <a:t>список;</a:t>
            </a:r>
          </a:p>
          <a:p>
            <a:pPr algn="l">
              <a:buFont typeface="Arial" panose="020B0604020202020204" pitchFamily="34" charset="0"/>
              <a:buChar char="•"/>
            </a:pPr>
            <a:r>
              <a:rPr lang="ru-RU" sz="2133" b="0" i="0" dirty="0">
                <a:solidFill>
                  <a:srgbClr val="2C2D2E"/>
                </a:solidFill>
                <a:effectLst/>
                <a:latin typeface="Golos Text" panose="020B0503020202020204"/>
              </a:rPr>
              <a:t>список;</a:t>
            </a:r>
          </a:p>
          <a:p>
            <a:pPr algn="l">
              <a:buFont typeface="Arial" panose="020B0604020202020204" pitchFamily="34" charset="0"/>
              <a:buChar char="•"/>
            </a:pPr>
            <a:r>
              <a:rPr lang="ru-RU" sz="2133" b="0" i="0" dirty="0">
                <a:solidFill>
                  <a:srgbClr val="2C2D2E"/>
                </a:solidFill>
                <a:effectLst/>
                <a:latin typeface="Golos Text" panose="020B0503020202020204"/>
              </a:rPr>
              <a:t>конец списка.</a:t>
            </a:r>
          </a:p>
          <a:p>
            <a:pPr lvl="0"/>
            <a:endParaRPr lang="ru-RU" dirty="0"/>
          </a:p>
          <a:p>
            <a:pPr lvl="0"/>
            <a:endParaRPr lang="ru-RU" dirty="0"/>
          </a:p>
        </p:txBody>
      </p:sp>
      <p:sp>
        <p:nvSpPr>
          <p:cNvPr id="3" name="Title 1">
            <a:extLst>
              <a:ext uri="{FF2B5EF4-FFF2-40B4-BE49-F238E27FC236}">
                <a16:creationId xmlns="" xmlns:a16="http://schemas.microsoft.com/office/drawing/2014/main" id="{FFD6E8F6-2854-A3A1-FCCA-4BC7B8C564E1}"/>
              </a:ext>
            </a:extLst>
          </p:cNvPr>
          <p:cNvSpPr>
            <a:spLocks noGrp="1"/>
          </p:cNvSpPr>
          <p:nvPr>
            <p:ph type="title" hasCustomPrompt="1"/>
          </p:nvPr>
        </p:nvSpPr>
        <p:spPr>
          <a:xfrm>
            <a:off x="609600" y="408580"/>
            <a:ext cx="9099176" cy="703045"/>
          </a:xfrm>
        </p:spPr>
        <p:txBody>
          <a:bodyPr>
            <a:normAutofit/>
          </a:bodyPr>
          <a:lstStyle>
            <a:lvl1pPr>
              <a:defRPr sz="4267" baseline="0">
                <a:solidFill>
                  <a:schemeClr val="bg1"/>
                </a:solidFill>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28622981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2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 xmlns:a16="http://schemas.microsoft.com/office/drawing/2014/main" id="{125FAEC5-3811-8889-0016-6EA3B2AC4125}"/>
              </a:ext>
            </a:extLst>
          </p:cNvPr>
          <p:cNvSpPr>
            <a:spLocks noGrp="1"/>
          </p:cNvSpPr>
          <p:nvPr>
            <p:ph type="title" hasCustomPrompt="1"/>
          </p:nvPr>
        </p:nvSpPr>
        <p:spPr>
          <a:xfrm>
            <a:off x="609600" y="408580"/>
            <a:ext cx="9099176" cy="703045"/>
          </a:xfrm>
        </p:spPr>
        <p:txBody>
          <a:bodyPr>
            <a:normAutofit/>
          </a:bodyPr>
          <a:lstStyle>
            <a:lvl1pPr>
              <a:defRPr sz="4267"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Текст 7">
            <a:extLst>
              <a:ext uri="{FF2B5EF4-FFF2-40B4-BE49-F238E27FC236}">
                <a16:creationId xmlns="" xmlns:a16="http://schemas.microsoft.com/office/drawing/2014/main" id="{CAC739FE-CC7A-A005-60BE-713B90BFE7B8}"/>
              </a:ext>
            </a:extLst>
          </p:cNvPr>
          <p:cNvSpPr>
            <a:spLocks noGrp="1"/>
          </p:cNvSpPr>
          <p:nvPr>
            <p:ph type="body" sz="quarter" idx="10" hasCustomPrompt="1"/>
          </p:nvPr>
        </p:nvSpPr>
        <p:spPr>
          <a:xfrm>
            <a:off x="677332" y="2389715"/>
            <a:ext cx="4847773" cy="2098228"/>
          </a:xfrm>
        </p:spPr>
        <p:txBody>
          <a:bodyPr>
            <a:normAutofit/>
          </a:bodyPr>
          <a:lstStyle>
            <a:lvl1pPr marL="0" indent="0">
              <a:buNone/>
              <a:defRPr sz="1600"/>
            </a:lvl1pPr>
            <a:lvl2pPr marL="609585" indent="0">
              <a:buNone/>
              <a:defRPr/>
            </a:lvl2pPr>
            <a:lvl3pPr marL="1219170" indent="0">
              <a:buNone/>
              <a:defRPr/>
            </a:lvl3pPr>
            <a:lvl4pPr marL="1828754" indent="0">
              <a:buNone/>
              <a:defRPr/>
            </a:lvl4pPr>
            <a:lvl5pPr marL="2438339" indent="0">
              <a:buFont typeface="Arial" panose="020B0604020202020204" pitchFamily="34" charset="0"/>
              <a:buNone/>
              <a:defRPr/>
            </a:lvl5pPr>
          </a:lstStyle>
          <a:p>
            <a:r>
              <a:rPr lang="ru-RU" sz="1600" dirty="0">
                <a:latin typeface="Golos Text" panose="020B0503020202020204"/>
              </a:rPr>
              <a:t>Здесь при необходимости располагается основной текст слайда, ключевая формулировка.</a:t>
            </a:r>
          </a:p>
        </p:txBody>
      </p:sp>
      <p:sp>
        <p:nvSpPr>
          <p:cNvPr id="5" name="Текст 13">
            <a:extLst>
              <a:ext uri="{FF2B5EF4-FFF2-40B4-BE49-F238E27FC236}">
                <a16:creationId xmlns="" xmlns:a16="http://schemas.microsoft.com/office/drawing/2014/main" id="{0280BF47-780B-2175-23F6-FDC24D601FFF}"/>
              </a:ext>
            </a:extLst>
          </p:cNvPr>
          <p:cNvSpPr>
            <a:spLocks noGrp="1"/>
          </p:cNvSpPr>
          <p:nvPr>
            <p:ph type="body" sz="quarter" idx="13" hasCustomPrompt="1"/>
          </p:nvPr>
        </p:nvSpPr>
        <p:spPr>
          <a:xfrm>
            <a:off x="677333" y="1576613"/>
            <a:ext cx="3947884" cy="793447"/>
          </a:xfrm>
        </p:spPr>
        <p:txBody>
          <a:bodyPr>
            <a:normAutofit/>
          </a:bodyPr>
          <a:lstStyle>
            <a:lvl1pPr marL="0" indent="0">
              <a:buNone/>
              <a:defRPr sz="2133" u="sng" baseline="0">
                <a:latin typeface="Golos Text DemiBold" panose="020B0703020202020204" pitchFamily="34" charset="-52"/>
              </a:defRPr>
            </a:lvl1pPr>
          </a:lstStyle>
          <a:p>
            <a:pPr lvl="0"/>
            <a:r>
              <a:rPr lang="ru-RU" dirty="0"/>
              <a:t>Подзаголовок</a:t>
            </a:r>
          </a:p>
        </p:txBody>
      </p:sp>
      <p:sp>
        <p:nvSpPr>
          <p:cNvPr id="6" name="Текст 7">
            <a:extLst>
              <a:ext uri="{FF2B5EF4-FFF2-40B4-BE49-F238E27FC236}">
                <a16:creationId xmlns="" xmlns:a16="http://schemas.microsoft.com/office/drawing/2014/main" id="{E58E80D7-3F9A-CA73-1A7E-C864B8F1B1AF}"/>
              </a:ext>
            </a:extLst>
          </p:cNvPr>
          <p:cNvSpPr>
            <a:spLocks noGrp="1"/>
          </p:cNvSpPr>
          <p:nvPr>
            <p:ph type="body" sz="quarter" idx="14" hasCustomPrompt="1"/>
          </p:nvPr>
        </p:nvSpPr>
        <p:spPr>
          <a:xfrm>
            <a:off x="6666895" y="4015315"/>
            <a:ext cx="4847773" cy="2098228"/>
          </a:xfrm>
        </p:spPr>
        <p:txBody>
          <a:bodyPr>
            <a:normAutofit/>
          </a:bodyPr>
          <a:lstStyle>
            <a:lvl1pPr marL="0" indent="0" algn="l">
              <a:buNone/>
              <a:defRPr sz="1600"/>
            </a:lvl1pPr>
            <a:lvl2pPr marL="609585" indent="0">
              <a:buNone/>
              <a:defRPr/>
            </a:lvl2pPr>
            <a:lvl3pPr marL="1219170" indent="0">
              <a:buNone/>
              <a:defRPr/>
            </a:lvl3pPr>
            <a:lvl4pPr marL="1828754" indent="0">
              <a:buNone/>
              <a:defRPr/>
            </a:lvl4pPr>
            <a:lvl5pPr marL="2438339" indent="0">
              <a:buFont typeface="Arial" panose="020B0604020202020204" pitchFamily="34" charset="0"/>
              <a:buNone/>
              <a:defRPr/>
            </a:lvl5pPr>
          </a:lstStyle>
          <a:p>
            <a:pPr marL="0" marR="0" lvl="0" indent="0" algn="l" defTabSz="609585"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600" dirty="0">
                <a:latin typeface="Golos Text" panose="020B0503020202020204"/>
              </a:rPr>
              <a:t>Основной текст слайда, ключевая формулировка.</a:t>
            </a:r>
          </a:p>
          <a:p>
            <a:pPr marL="0" indent="0" algn="l">
              <a:buNone/>
            </a:pPr>
            <a:endParaRPr lang="en-US" sz="1600" b="1" i="0" dirty="0">
              <a:solidFill>
                <a:srgbClr val="2C2D2E"/>
              </a:solidFill>
              <a:effectLst/>
              <a:latin typeface="Golos Text" panose="020B0503020202020204"/>
            </a:endParaRPr>
          </a:p>
          <a:p>
            <a:pPr marL="0" indent="0" algn="l">
              <a:buNone/>
            </a:pPr>
            <a:r>
              <a:rPr lang="ru-RU" sz="16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600" b="0" i="0" dirty="0">
                <a:solidFill>
                  <a:srgbClr val="2C2D2E"/>
                </a:solidFill>
                <a:effectLst/>
                <a:latin typeface="Golos Text" panose="020B0503020202020204"/>
              </a:rPr>
              <a:t> список;</a:t>
            </a:r>
          </a:p>
          <a:p>
            <a:pPr algn="l">
              <a:buFont typeface="Arial" panose="020B0604020202020204" pitchFamily="34" charset="0"/>
              <a:buChar char="•"/>
            </a:pPr>
            <a:r>
              <a:rPr lang="ru-RU" sz="1600" b="0" i="0" dirty="0">
                <a:solidFill>
                  <a:srgbClr val="2C2D2E"/>
                </a:solidFill>
                <a:effectLst/>
                <a:latin typeface="Golos Text" panose="020B0503020202020204"/>
              </a:rPr>
              <a:t> список;</a:t>
            </a:r>
          </a:p>
          <a:p>
            <a:pPr algn="l">
              <a:buFont typeface="Arial" panose="020B0604020202020204" pitchFamily="34" charset="0"/>
              <a:buChar char="•"/>
            </a:pPr>
            <a:r>
              <a:rPr lang="ru-RU" sz="1600" b="0" i="0" dirty="0">
                <a:solidFill>
                  <a:srgbClr val="2C2D2E"/>
                </a:solidFill>
                <a:effectLst/>
                <a:latin typeface="Golos Text" panose="020B0503020202020204"/>
              </a:rPr>
              <a:t> конец списка.</a:t>
            </a:r>
          </a:p>
        </p:txBody>
      </p:sp>
      <p:sp>
        <p:nvSpPr>
          <p:cNvPr id="7" name="Текст 13">
            <a:extLst>
              <a:ext uri="{FF2B5EF4-FFF2-40B4-BE49-F238E27FC236}">
                <a16:creationId xmlns="" xmlns:a16="http://schemas.microsoft.com/office/drawing/2014/main" id="{BF0BE89B-425E-821E-10AB-56C164DAED33}"/>
              </a:ext>
            </a:extLst>
          </p:cNvPr>
          <p:cNvSpPr>
            <a:spLocks noGrp="1"/>
          </p:cNvSpPr>
          <p:nvPr>
            <p:ph type="body" sz="quarter" idx="15" hasCustomPrompt="1"/>
          </p:nvPr>
        </p:nvSpPr>
        <p:spPr>
          <a:xfrm>
            <a:off x="6666895" y="3202213"/>
            <a:ext cx="3947884" cy="793447"/>
          </a:xfrm>
        </p:spPr>
        <p:txBody>
          <a:bodyPr>
            <a:normAutofit/>
          </a:bodyPr>
          <a:lstStyle>
            <a:lvl1pPr marL="0" indent="0">
              <a:buNone/>
              <a:defRPr sz="2133" u="sng" baseline="0">
                <a:latin typeface="Golos Text DemiBold" panose="020B0703020202020204" pitchFamily="34" charset="-52"/>
              </a:defRPr>
            </a:lvl1pPr>
          </a:lstStyle>
          <a:p>
            <a:pPr lvl="0"/>
            <a:r>
              <a:rPr lang="ru-RU" dirty="0"/>
              <a:t>Подзаголовок</a:t>
            </a:r>
          </a:p>
        </p:txBody>
      </p:sp>
    </p:spTree>
    <p:extLst>
      <p:ext uri="{BB962C8B-B14F-4D97-AF65-F5344CB8AC3E}">
        <p14:creationId xmlns:p14="http://schemas.microsoft.com/office/powerpoint/2010/main" val="11965990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5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Рисунок 2">
            <a:extLst>
              <a:ext uri="{FF2B5EF4-FFF2-40B4-BE49-F238E27FC236}">
                <a16:creationId xmlns="" xmlns:a16="http://schemas.microsoft.com/office/drawing/2014/main" id="{F282CACE-D64E-E390-8227-23E049D60AAD}"/>
              </a:ext>
            </a:extLst>
          </p:cNvPr>
          <p:cNvSpPr>
            <a:spLocks noGrp="1"/>
          </p:cNvSpPr>
          <p:nvPr>
            <p:ph type="pic" sz="quarter" idx="10"/>
          </p:nvPr>
        </p:nvSpPr>
        <p:spPr>
          <a:xfrm>
            <a:off x="609601" y="1249137"/>
            <a:ext cx="6144684" cy="5122873"/>
          </a:xfrm>
          <a:prstGeom prst="roundRect">
            <a:avLst>
              <a:gd name="adj" fmla="val 7617"/>
            </a:avLst>
          </a:prstGeom>
        </p:spPr>
        <p:txBody>
          <a:bodyPr/>
          <a:lstStyle/>
          <a:p>
            <a:endParaRPr lang="ru-RU" dirty="0"/>
          </a:p>
        </p:txBody>
      </p:sp>
      <p:sp>
        <p:nvSpPr>
          <p:cNvPr id="4" name="Title 1">
            <a:extLst>
              <a:ext uri="{FF2B5EF4-FFF2-40B4-BE49-F238E27FC236}">
                <a16:creationId xmlns="" xmlns:a16="http://schemas.microsoft.com/office/drawing/2014/main" id="{EFD893D5-8CB5-3E29-008C-CC0E0591AE21}"/>
              </a:ext>
            </a:extLst>
          </p:cNvPr>
          <p:cNvSpPr>
            <a:spLocks noGrp="1"/>
          </p:cNvSpPr>
          <p:nvPr>
            <p:ph type="title" hasCustomPrompt="1"/>
          </p:nvPr>
        </p:nvSpPr>
        <p:spPr>
          <a:xfrm>
            <a:off x="609600" y="408580"/>
            <a:ext cx="9099176" cy="703045"/>
          </a:xfrm>
        </p:spPr>
        <p:txBody>
          <a:bodyPr>
            <a:normAutofit/>
          </a:bodyPr>
          <a:lstStyle>
            <a:lvl1pPr>
              <a:defRPr sz="4267"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5" name="Текст 6">
            <a:extLst>
              <a:ext uri="{FF2B5EF4-FFF2-40B4-BE49-F238E27FC236}">
                <a16:creationId xmlns="" xmlns:a16="http://schemas.microsoft.com/office/drawing/2014/main" id="{6E126262-C015-9DD6-F87F-1B632AE7449F}"/>
              </a:ext>
            </a:extLst>
          </p:cNvPr>
          <p:cNvSpPr>
            <a:spLocks noGrp="1"/>
          </p:cNvSpPr>
          <p:nvPr>
            <p:ph type="body" sz="quarter" idx="11" hasCustomPrompt="1"/>
          </p:nvPr>
        </p:nvSpPr>
        <p:spPr>
          <a:xfrm>
            <a:off x="7344229" y="1538516"/>
            <a:ext cx="3376991" cy="4567161"/>
          </a:xfrm>
        </p:spPr>
        <p:txBody>
          <a:bodyPr>
            <a:normAutofit/>
          </a:bodyPr>
          <a:lstStyle>
            <a:lvl1pPr marL="0" indent="0" algn="l">
              <a:buNone/>
              <a:defRPr sz="1867" baseline="0"/>
            </a:lvl1pPr>
            <a:lvl2pPr marL="609585" indent="0">
              <a:buNone/>
              <a:defRPr sz="1867" baseline="0"/>
            </a:lvl2pPr>
            <a:lvl3pPr marL="1219170" indent="0">
              <a:buNone/>
              <a:defRPr sz="1867" baseline="0"/>
            </a:lvl3pPr>
            <a:lvl4pPr marL="1828754" indent="0">
              <a:buNone/>
              <a:defRPr sz="1867" baseline="0"/>
            </a:lvl4pPr>
            <a:lvl5pPr marL="2438339" indent="0">
              <a:buFont typeface="Arial" panose="020B0604020202020204" pitchFamily="34" charset="0"/>
              <a:buNone/>
              <a:defRPr sz="1867" baseline="0"/>
            </a:lvl5pPr>
          </a:lstStyle>
          <a:p>
            <a:pPr marL="0" marR="0" lvl="0" indent="0" algn="l" defTabSz="609585"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867" dirty="0">
                <a:latin typeface="Golos Text" panose="020B0503020202020204"/>
              </a:rPr>
              <a:t>Основной текст слайда, ключевая формулировка.</a:t>
            </a:r>
          </a:p>
          <a:p>
            <a:pPr marL="0" indent="0" algn="l">
              <a:buNone/>
            </a:pPr>
            <a:endParaRPr lang="en-US" sz="1867" b="1" i="0" dirty="0">
              <a:solidFill>
                <a:srgbClr val="2C2D2E"/>
              </a:solidFill>
              <a:effectLst/>
              <a:latin typeface="Golos Text" panose="020B0503020202020204"/>
            </a:endParaRPr>
          </a:p>
          <a:p>
            <a:pPr marL="0" indent="0" algn="l">
              <a:buNone/>
            </a:pPr>
            <a:r>
              <a:rPr lang="ru-RU" sz="1867"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867" b="0" i="0" dirty="0">
                <a:solidFill>
                  <a:srgbClr val="2C2D2E"/>
                </a:solidFill>
                <a:effectLst/>
                <a:latin typeface="Golos Text" panose="020B0503020202020204"/>
              </a:rPr>
              <a:t> список;</a:t>
            </a:r>
          </a:p>
          <a:p>
            <a:pPr algn="l">
              <a:buFont typeface="Arial" panose="020B0604020202020204" pitchFamily="34" charset="0"/>
              <a:buChar char="•"/>
            </a:pPr>
            <a:r>
              <a:rPr lang="ru-RU" sz="1867" b="0" i="0" dirty="0">
                <a:solidFill>
                  <a:srgbClr val="2C2D2E"/>
                </a:solidFill>
                <a:effectLst/>
                <a:latin typeface="Golos Text" panose="020B0503020202020204"/>
              </a:rPr>
              <a:t> список;</a:t>
            </a:r>
          </a:p>
          <a:p>
            <a:pPr algn="l">
              <a:buFont typeface="Arial" panose="020B0604020202020204" pitchFamily="34" charset="0"/>
              <a:buChar char="•"/>
            </a:pPr>
            <a:r>
              <a:rPr lang="ru-RU" sz="1867"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20112317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6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7AA1A601-605F-FFE8-0BFA-9EB221F44BCC}"/>
              </a:ext>
            </a:extLst>
          </p:cNvPr>
          <p:cNvSpPr>
            <a:spLocks noGrp="1"/>
          </p:cNvSpPr>
          <p:nvPr>
            <p:ph type="title" hasCustomPrompt="1"/>
          </p:nvPr>
        </p:nvSpPr>
        <p:spPr>
          <a:xfrm>
            <a:off x="609601" y="408580"/>
            <a:ext cx="8389257" cy="703045"/>
          </a:xfrm>
        </p:spPr>
        <p:txBody>
          <a:bodyPr>
            <a:normAutofit/>
          </a:bodyPr>
          <a:lstStyle>
            <a:lvl1pPr>
              <a:defRPr sz="4267" baseline="0">
                <a:latin typeface="Golos Text DemiBold" panose="020B0703020202020204" pitchFamily="34" charset="-52"/>
              </a:defRPr>
            </a:lvl1pPr>
          </a:lstStyle>
          <a:p>
            <a:r>
              <a:rPr lang="ru-RU" dirty="0"/>
              <a:t>Заголовок</a:t>
            </a:r>
            <a:endParaRPr lang="en-US" dirty="0"/>
          </a:p>
        </p:txBody>
      </p:sp>
      <p:sp>
        <p:nvSpPr>
          <p:cNvPr id="7" name="Текст 6">
            <a:extLst>
              <a:ext uri="{FF2B5EF4-FFF2-40B4-BE49-F238E27FC236}">
                <a16:creationId xmlns="" xmlns:a16="http://schemas.microsoft.com/office/drawing/2014/main" id="{E555EF72-8579-6966-364E-7EB76150977B}"/>
              </a:ext>
            </a:extLst>
          </p:cNvPr>
          <p:cNvSpPr>
            <a:spLocks noGrp="1"/>
          </p:cNvSpPr>
          <p:nvPr>
            <p:ph type="body" sz="quarter" idx="11" hasCustomPrompt="1"/>
          </p:nvPr>
        </p:nvSpPr>
        <p:spPr>
          <a:xfrm>
            <a:off x="4136571" y="1257611"/>
            <a:ext cx="7368420" cy="5167381"/>
          </a:xfrm>
        </p:spPr>
        <p:txBody>
          <a:bodyPr>
            <a:normAutofit/>
          </a:bodyPr>
          <a:lstStyle>
            <a:lvl1pPr marL="0" indent="0">
              <a:buNone/>
              <a:defRPr sz="1867" baseline="0"/>
            </a:lvl1pPr>
            <a:lvl2pPr marL="609585" indent="0">
              <a:buNone/>
              <a:defRPr sz="1867" baseline="0"/>
            </a:lvl2pPr>
            <a:lvl3pPr marL="1219170" indent="0">
              <a:buNone/>
              <a:defRPr sz="1867" baseline="0"/>
            </a:lvl3pPr>
            <a:lvl4pPr marL="1828754" indent="0">
              <a:buNone/>
              <a:defRPr sz="1867" baseline="0"/>
            </a:lvl4pPr>
            <a:lvl5pPr marL="2438339" indent="0">
              <a:buFont typeface="Arial" panose="020B0604020202020204" pitchFamily="34" charset="0"/>
              <a:buNone/>
              <a:defRPr sz="1867" baseline="0"/>
            </a:lvl5pPr>
          </a:lstStyle>
          <a:p>
            <a:r>
              <a:rPr lang="ru-RU" sz="1867" dirty="0">
                <a:latin typeface="Golos Text" panose="020B0503020202020204"/>
              </a:rPr>
              <a:t>Здесь при необходимости располагается основной текст слайда, ключевая формулировка.</a:t>
            </a:r>
          </a:p>
        </p:txBody>
      </p:sp>
      <p:sp>
        <p:nvSpPr>
          <p:cNvPr id="6" name="Рисунок 2">
            <a:extLst>
              <a:ext uri="{FF2B5EF4-FFF2-40B4-BE49-F238E27FC236}">
                <a16:creationId xmlns="" xmlns:a16="http://schemas.microsoft.com/office/drawing/2014/main" id="{E0DDF7E5-74E5-85B7-0EAB-6118F548A988}"/>
              </a:ext>
            </a:extLst>
          </p:cNvPr>
          <p:cNvSpPr>
            <a:spLocks noGrp="1"/>
          </p:cNvSpPr>
          <p:nvPr>
            <p:ph type="pic" sz="quarter" idx="13"/>
          </p:nvPr>
        </p:nvSpPr>
        <p:spPr>
          <a:xfrm>
            <a:off x="609600" y="1257612"/>
            <a:ext cx="3376992" cy="2510697"/>
          </a:xfrm>
          <a:prstGeom prst="roundRect">
            <a:avLst>
              <a:gd name="adj" fmla="val 11537"/>
            </a:avLst>
          </a:prstGeom>
        </p:spPr>
        <p:txBody>
          <a:bodyPr/>
          <a:lstStyle/>
          <a:p>
            <a:endParaRPr lang="ru-RU" dirty="0"/>
          </a:p>
        </p:txBody>
      </p:sp>
      <p:sp>
        <p:nvSpPr>
          <p:cNvPr id="8" name="Рисунок 2">
            <a:extLst>
              <a:ext uri="{FF2B5EF4-FFF2-40B4-BE49-F238E27FC236}">
                <a16:creationId xmlns="" xmlns:a16="http://schemas.microsoft.com/office/drawing/2014/main" id="{7936B987-FE27-33B7-4612-FDB9F2B35C64}"/>
              </a:ext>
            </a:extLst>
          </p:cNvPr>
          <p:cNvSpPr>
            <a:spLocks noGrp="1"/>
          </p:cNvSpPr>
          <p:nvPr>
            <p:ph type="pic" sz="quarter" idx="14"/>
          </p:nvPr>
        </p:nvSpPr>
        <p:spPr>
          <a:xfrm>
            <a:off x="609600" y="3914294"/>
            <a:ext cx="3376992" cy="2510697"/>
          </a:xfrm>
          <a:prstGeom prst="roundRect">
            <a:avLst>
              <a:gd name="adj" fmla="val 11537"/>
            </a:avLst>
          </a:prstGeom>
        </p:spPr>
        <p:txBody>
          <a:bodyPr/>
          <a:lstStyle/>
          <a:p>
            <a:endParaRPr lang="ru-RU" dirty="0"/>
          </a:p>
        </p:txBody>
      </p:sp>
    </p:spTree>
    <p:extLst>
      <p:ext uri="{BB962C8B-B14F-4D97-AF65-F5344CB8AC3E}">
        <p14:creationId xmlns:p14="http://schemas.microsoft.com/office/powerpoint/2010/main" val="24653482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9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6">
            <a:extLst>
              <a:ext uri="{FF2B5EF4-FFF2-40B4-BE49-F238E27FC236}">
                <a16:creationId xmlns="" xmlns:a16="http://schemas.microsoft.com/office/drawing/2014/main" id="{604BBFFB-7572-35FA-4787-0F445C56328C}"/>
              </a:ext>
            </a:extLst>
          </p:cNvPr>
          <p:cNvSpPr>
            <a:spLocks noGrp="1"/>
          </p:cNvSpPr>
          <p:nvPr>
            <p:ph type="body" sz="quarter" idx="11" hasCustomPrompt="1"/>
          </p:nvPr>
        </p:nvSpPr>
        <p:spPr>
          <a:xfrm>
            <a:off x="609601" y="1412429"/>
            <a:ext cx="5196115" cy="2312904"/>
          </a:xfrm>
        </p:spPr>
        <p:txBody>
          <a:bodyPr>
            <a:normAutofit/>
          </a:bodyPr>
          <a:lstStyle>
            <a:lvl1pPr marL="0" indent="0">
              <a:buNone/>
              <a:defRPr sz="1867" baseline="0">
                <a:solidFill>
                  <a:schemeClr val="bg1"/>
                </a:solidFill>
              </a:defRPr>
            </a:lvl1pPr>
            <a:lvl2pPr marL="609585" indent="0">
              <a:buNone/>
              <a:defRPr sz="1867" baseline="0"/>
            </a:lvl2pPr>
            <a:lvl3pPr marL="1219170" indent="0">
              <a:buNone/>
              <a:defRPr sz="1867" baseline="0"/>
            </a:lvl3pPr>
            <a:lvl4pPr marL="1828754" indent="0">
              <a:buNone/>
              <a:defRPr sz="1867" baseline="0"/>
            </a:lvl4pPr>
            <a:lvl5pPr marL="2438339" indent="0">
              <a:buFont typeface="Arial" panose="020B0604020202020204" pitchFamily="34" charset="0"/>
              <a:buNone/>
              <a:defRPr sz="1867" baseline="0"/>
            </a:lvl5pPr>
          </a:lstStyle>
          <a:p>
            <a:r>
              <a:rPr lang="ru-RU" sz="1867" dirty="0">
                <a:latin typeface="Golos Text" panose="020B0503020202020204"/>
              </a:rPr>
              <a:t>Основной текст слайда, ключевая формулировка.</a:t>
            </a:r>
          </a:p>
        </p:txBody>
      </p:sp>
      <p:sp>
        <p:nvSpPr>
          <p:cNvPr id="4" name="Текст 6">
            <a:extLst>
              <a:ext uri="{FF2B5EF4-FFF2-40B4-BE49-F238E27FC236}">
                <a16:creationId xmlns="" xmlns:a16="http://schemas.microsoft.com/office/drawing/2014/main" id="{4BFD2DD0-1A50-CC19-1239-4EE4F12EA915}"/>
              </a:ext>
            </a:extLst>
          </p:cNvPr>
          <p:cNvSpPr>
            <a:spLocks noGrp="1"/>
          </p:cNvSpPr>
          <p:nvPr>
            <p:ph type="body" sz="quarter" idx="12" hasCustomPrompt="1"/>
          </p:nvPr>
        </p:nvSpPr>
        <p:spPr>
          <a:xfrm>
            <a:off x="609603" y="4141116"/>
            <a:ext cx="5196112" cy="2187113"/>
          </a:xfrm>
        </p:spPr>
        <p:txBody>
          <a:bodyPr>
            <a:normAutofit/>
          </a:bodyPr>
          <a:lstStyle>
            <a:lvl1pPr marL="0" indent="0">
              <a:buNone/>
              <a:defRPr sz="1867" baseline="0">
                <a:solidFill>
                  <a:schemeClr val="bg1"/>
                </a:solidFill>
              </a:defRPr>
            </a:lvl1pPr>
            <a:lvl2pPr marL="609585" indent="0">
              <a:buNone/>
              <a:defRPr sz="1867" baseline="0"/>
            </a:lvl2pPr>
            <a:lvl3pPr marL="1219170" indent="0">
              <a:buNone/>
              <a:defRPr sz="1867" baseline="0"/>
            </a:lvl3pPr>
            <a:lvl4pPr marL="1828754" indent="0">
              <a:buNone/>
              <a:defRPr sz="1867" baseline="0"/>
            </a:lvl4pPr>
            <a:lvl5pPr marL="2438339" indent="0">
              <a:buFont typeface="Arial" panose="020B0604020202020204" pitchFamily="34" charset="0"/>
              <a:buNone/>
              <a:defRPr sz="1867" baseline="0"/>
            </a:lvl5pPr>
          </a:lstStyle>
          <a:p>
            <a:r>
              <a:rPr lang="ru-RU" sz="1867" dirty="0">
                <a:latin typeface="Golos Text" panose="020B0503020202020204"/>
              </a:rPr>
              <a:t>Основной текст слайда, ключевая формулировка.</a:t>
            </a:r>
          </a:p>
        </p:txBody>
      </p:sp>
      <p:sp>
        <p:nvSpPr>
          <p:cNvPr id="5" name="Текст 6">
            <a:extLst>
              <a:ext uri="{FF2B5EF4-FFF2-40B4-BE49-F238E27FC236}">
                <a16:creationId xmlns="" xmlns:a16="http://schemas.microsoft.com/office/drawing/2014/main" id="{73A9D63A-5180-ED0A-F619-007A1570C1E3}"/>
              </a:ext>
            </a:extLst>
          </p:cNvPr>
          <p:cNvSpPr>
            <a:spLocks noGrp="1"/>
          </p:cNvSpPr>
          <p:nvPr>
            <p:ph type="body" sz="quarter" idx="13" hasCustomPrompt="1"/>
          </p:nvPr>
        </p:nvSpPr>
        <p:spPr>
          <a:xfrm>
            <a:off x="6386286" y="1412430"/>
            <a:ext cx="4842935" cy="4915799"/>
          </a:xfrm>
        </p:spPr>
        <p:txBody>
          <a:bodyPr>
            <a:normAutofit/>
          </a:bodyPr>
          <a:lstStyle>
            <a:lvl1pPr marL="0" indent="0">
              <a:buNone/>
              <a:defRPr sz="1867" baseline="0">
                <a:solidFill>
                  <a:schemeClr val="bg1"/>
                </a:solidFill>
              </a:defRPr>
            </a:lvl1pPr>
            <a:lvl2pPr marL="609585" indent="0">
              <a:buNone/>
              <a:defRPr sz="1867" baseline="0"/>
            </a:lvl2pPr>
            <a:lvl3pPr marL="1219170" indent="0">
              <a:buNone/>
              <a:defRPr sz="1867" baseline="0"/>
            </a:lvl3pPr>
            <a:lvl4pPr marL="1828754" indent="0">
              <a:buNone/>
              <a:defRPr sz="1867" baseline="0"/>
            </a:lvl4pPr>
            <a:lvl5pPr marL="2438339" indent="0">
              <a:buFont typeface="Arial" panose="020B0604020202020204" pitchFamily="34" charset="0"/>
              <a:buNone/>
              <a:defRPr sz="1867" baseline="0"/>
            </a:lvl5pPr>
          </a:lstStyle>
          <a:p>
            <a:r>
              <a:rPr lang="ru-RU" sz="1867" dirty="0">
                <a:latin typeface="Golos Text" panose="020B0503020202020204"/>
              </a:rPr>
              <a:t>Основной текст слайда, ключевая формулировка.</a:t>
            </a:r>
          </a:p>
        </p:txBody>
      </p:sp>
      <p:sp>
        <p:nvSpPr>
          <p:cNvPr id="2" name="Title 1">
            <a:extLst>
              <a:ext uri="{FF2B5EF4-FFF2-40B4-BE49-F238E27FC236}">
                <a16:creationId xmlns="" xmlns:a16="http://schemas.microsoft.com/office/drawing/2014/main" id="{07075CB2-AC7B-1521-E0C8-0618DBE0FE38}"/>
              </a:ext>
            </a:extLst>
          </p:cNvPr>
          <p:cNvSpPr>
            <a:spLocks noGrp="1"/>
          </p:cNvSpPr>
          <p:nvPr>
            <p:ph type="title" hasCustomPrompt="1"/>
          </p:nvPr>
        </p:nvSpPr>
        <p:spPr>
          <a:xfrm>
            <a:off x="609601" y="408580"/>
            <a:ext cx="8389257" cy="703045"/>
          </a:xfrm>
        </p:spPr>
        <p:txBody>
          <a:bodyPr>
            <a:normAutofit/>
          </a:bodyPr>
          <a:lstStyle>
            <a:lvl1pPr>
              <a:defRPr sz="4267" baseline="0">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92452256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4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xt Placeholder 24"/>
          <p:cNvSpPr>
            <a:spLocks noGrp="1"/>
          </p:cNvSpPr>
          <p:nvPr>
            <p:ph type="body" sz="quarter" idx="20" hasCustomPrompt="1"/>
          </p:nvPr>
        </p:nvSpPr>
        <p:spPr>
          <a:xfrm>
            <a:off x="609602" y="3911870"/>
            <a:ext cx="3452284" cy="358775"/>
          </a:xfrm>
        </p:spPr>
        <p:txBody>
          <a:bodyPr>
            <a:normAutofit/>
          </a:bodyPr>
          <a:lstStyle>
            <a:lvl1pPr marL="0" indent="0">
              <a:buFont typeface="Arial"/>
              <a:buNone/>
              <a:defRPr sz="1600" b="1" i="0" baseline="0"/>
            </a:lvl1pPr>
          </a:lstStyle>
          <a:p>
            <a:pPr lvl="0"/>
            <a:r>
              <a:rPr lang="ru-RU" dirty="0"/>
              <a:t>Подзаголовок</a:t>
            </a:r>
          </a:p>
        </p:txBody>
      </p:sp>
      <p:sp>
        <p:nvSpPr>
          <p:cNvPr id="14" name="Text Placeholder 24"/>
          <p:cNvSpPr>
            <a:spLocks noGrp="1"/>
          </p:cNvSpPr>
          <p:nvPr>
            <p:ph type="body" sz="quarter" idx="21" hasCustomPrompt="1"/>
          </p:nvPr>
        </p:nvSpPr>
        <p:spPr>
          <a:xfrm>
            <a:off x="4279273" y="3911870"/>
            <a:ext cx="3452284" cy="358775"/>
          </a:xfrm>
        </p:spPr>
        <p:txBody>
          <a:bodyPr>
            <a:normAutofit/>
          </a:bodyPr>
          <a:lstStyle>
            <a:lvl1pPr marL="0" indent="0">
              <a:buFont typeface="Arial"/>
              <a:buNone/>
              <a:defRPr sz="1600" b="1" i="0" baseline="0"/>
            </a:lvl1pPr>
          </a:lstStyle>
          <a:p>
            <a:pPr lvl="0"/>
            <a:r>
              <a:rPr lang="ru-RU" dirty="0"/>
              <a:t>Подзаголовок</a:t>
            </a:r>
          </a:p>
        </p:txBody>
      </p:sp>
      <p:sp>
        <p:nvSpPr>
          <p:cNvPr id="15" name="Text Placeholder 24"/>
          <p:cNvSpPr>
            <a:spLocks noGrp="1"/>
          </p:cNvSpPr>
          <p:nvPr>
            <p:ph type="body" sz="quarter" idx="22" hasCustomPrompt="1"/>
          </p:nvPr>
        </p:nvSpPr>
        <p:spPr>
          <a:xfrm>
            <a:off x="7959739" y="3911870"/>
            <a:ext cx="3452284" cy="358775"/>
          </a:xfrm>
        </p:spPr>
        <p:txBody>
          <a:bodyPr>
            <a:normAutofit/>
          </a:bodyPr>
          <a:lstStyle>
            <a:lvl1pPr marL="0" indent="0">
              <a:buFont typeface="Arial"/>
              <a:buNone/>
              <a:defRPr sz="1600" b="1" i="0" baseline="0"/>
            </a:lvl1pPr>
          </a:lstStyle>
          <a:p>
            <a:pPr lvl="0"/>
            <a:r>
              <a:rPr lang="ru-RU" dirty="0"/>
              <a:t>Подзаголовок</a:t>
            </a:r>
          </a:p>
        </p:txBody>
      </p:sp>
      <p:sp>
        <p:nvSpPr>
          <p:cNvPr id="19" name="Content Placeholder 2"/>
          <p:cNvSpPr>
            <a:spLocks noGrp="1"/>
          </p:cNvSpPr>
          <p:nvPr>
            <p:ph sz="half" idx="1" hasCustomPrompt="1"/>
          </p:nvPr>
        </p:nvSpPr>
        <p:spPr>
          <a:xfrm>
            <a:off x="609601" y="4383771"/>
            <a:ext cx="3451844" cy="1860731"/>
          </a:xfrm>
        </p:spPr>
        <p:txBody>
          <a:bodyPr>
            <a:normAutofit/>
          </a:bodyPr>
          <a:lstStyle>
            <a:lvl1pPr marL="0" indent="0">
              <a:buNone/>
              <a:defRPr sz="1600" baseline="0"/>
            </a:lvl1pPr>
            <a:lvl2pPr>
              <a:defRPr sz="2133"/>
            </a:lvl2pPr>
            <a:lvl3pPr>
              <a:defRPr sz="2133"/>
            </a:lvl3pPr>
            <a:lvl4pPr>
              <a:defRPr sz="2133"/>
            </a:lvl4pPr>
            <a:lvl5pPr>
              <a:defRPr sz="2133"/>
            </a:lvl5pPr>
            <a:lvl6pPr>
              <a:defRPr sz="2400"/>
            </a:lvl6pPr>
            <a:lvl7pPr>
              <a:defRPr sz="2400"/>
            </a:lvl7pPr>
            <a:lvl8pPr>
              <a:defRPr sz="2400"/>
            </a:lvl8pPr>
            <a:lvl9pPr>
              <a:defRPr sz="2400"/>
            </a:lvl9pPr>
          </a:lstStyle>
          <a:p>
            <a:pPr lvl="0"/>
            <a:r>
              <a:rPr lang="ru-RU" dirty="0"/>
              <a:t>Текст</a:t>
            </a:r>
          </a:p>
        </p:txBody>
      </p:sp>
      <p:sp>
        <p:nvSpPr>
          <p:cNvPr id="20" name="Content Placeholder 3"/>
          <p:cNvSpPr>
            <a:spLocks noGrp="1"/>
          </p:cNvSpPr>
          <p:nvPr>
            <p:ph sz="half" idx="2" hasCustomPrompt="1"/>
          </p:nvPr>
        </p:nvSpPr>
        <p:spPr>
          <a:xfrm>
            <a:off x="4276335" y="4399437"/>
            <a:ext cx="3455221" cy="1860731"/>
          </a:xfrm>
        </p:spPr>
        <p:txBody>
          <a:bodyPr>
            <a:noAutofit/>
          </a:bodyPr>
          <a:lstStyle>
            <a:lvl1pPr marL="0" indent="0">
              <a:buNone/>
              <a:defRPr sz="1600" baseline="0"/>
            </a:lvl1pPr>
            <a:lvl2pPr>
              <a:defRPr sz="1600" baseline="0"/>
            </a:lvl2pPr>
            <a:lvl3pPr>
              <a:defRPr sz="1600" baseline="0"/>
            </a:lvl3pPr>
            <a:lvl4pPr>
              <a:defRPr sz="1600" baseline="0"/>
            </a:lvl4pPr>
            <a:lvl5pPr>
              <a:defRPr sz="1600" baseline="0"/>
            </a:lvl5pPr>
            <a:lvl6pPr>
              <a:defRPr sz="2400"/>
            </a:lvl6pPr>
            <a:lvl7pPr>
              <a:defRPr sz="2400"/>
            </a:lvl7pPr>
            <a:lvl8pPr>
              <a:defRPr sz="2400"/>
            </a:lvl8pPr>
            <a:lvl9pPr>
              <a:defRPr sz="2400"/>
            </a:lvl9pPr>
          </a:lstStyle>
          <a:p>
            <a:pPr lvl="0"/>
            <a:r>
              <a:rPr lang="ru-RU" dirty="0"/>
              <a:t>Текст</a:t>
            </a:r>
          </a:p>
        </p:txBody>
      </p:sp>
      <p:sp>
        <p:nvSpPr>
          <p:cNvPr id="2" name="Title 1">
            <a:extLst>
              <a:ext uri="{FF2B5EF4-FFF2-40B4-BE49-F238E27FC236}">
                <a16:creationId xmlns="" xmlns:a16="http://schemas.microsoft.com/office/drawing/2014/main" id="{C784827D-CE53-9591-037D-C963F1C740F2}"/>
              </a:ext>
            </a:extLst>
          </p:cNvPr>
          <p:cNvSpPr>
            <a:spLocks noGrp="1"/>
          </p:cNvSpPr>
          <p:nvPr>
            <p:ph type="title" hasCustomPrompt="1"/>
          </p:nvPr>
        </p:nvSpPr>
        <p:spPr>
          <a:xfrm>
            <a:off x="609601" y="408580"/>
            <a:ext cx="8389257" cy="703045"/>
          </a:xfrm>
        </p:spPr>
        <p:txBody>
          <a:bodyPr>
            <a:normAutofit/>
          </a:bodyPr>
          <a:lstStyle>
            <a:lvl1pPr>
              <a:defRPr sz="4267" baseline="0">
                <a:latin typeface="Golos Text DemiBold" panose="020B0703020202020204" pitchFamily="34" charset="-52"/>
              </a:defRPr>
            </a:lvl1pPr>
          </a:lstStyle>
          <a:p>
            <a:r>
              <a:rPr lang="ru-RU" dirty="0"/>
              <a:t>Заголовок</a:t>
            </a:r>
            <a:endParaRPr lang="en-US" dirty="0"/>
          </a:p>
        </p:txBody>
      </p:sp>
      <p:sp>
        <p:nvSpPr>
          <p:cNvPr id="10" name="Content Placeholder 3">
            <a:extLst>
              <a:ext uri="{FF2B5EF4-FFF2-40B4-BE49-F238E27FC236}">
                <a16:creationId xmlns="" xmlns:a16="http://schemas.microsoft.com/office/drawing/2014/main" id="{5AE50A46-F4A6-68CE-7C12-AA2301388718}"/>
              </a:ext>
            </a:extLst>
          </p:cNvPr>
          <p:cNvSpPr>
            <a:spLocks noGrp="1"/>
          </p:cNvSpPr>
          <p:nvPr>
            <p:ph sz="half" idx="26" hasCustomPrompt="1"/>
          </p:nvPr>
        </p:nvSpPr>
        <p:spPr>
          <a:xfrm>
            <a:off x="7956800" y="4399437"/>
            <a:ext cx="3455221" cy="1860731"/>
          </a:xfrm>
        </p:spPr>
        <p:txBody>
          <a:bodyPr>
            <a:noAutofit/>
          </a:bodyPr>
          <a:lstStyle>
            <a:lvl1pPr marL="0" indent="0">
              <a:buNone/>
              <a:defRPr sz="1600" baseline="0"/>
            </a:lvl1pPr>
            <a:lvl2pPr>
              <a:defRPr sz="1600" baseline="0"/>
            </a:lvl2pPr>
            <a:lvl3pPr>
              <a:defRPr sz="1600" baseline="0"/>
            </a:lvl3pPr>
            <a:lvl4pPr>
              <a:defRPr sz="1600" baseline="0"/>
            </a:lvl4pPr>
            <a:lvl5pPr>
              <a:defRPr sz="1600" baseline="0"/>
            </a:lvl5pPr>
            <a:lvl6pPr>
              <a:defRPr sz="2400"/>
            </a:lvl6pPr>
            <a:lvl7pPr>
              <a:defRPr sz="2400"/>
            </a:lvl7pPr>
            <a:lvl8pPr>
              <a:defRPr sz="2400"/>
            </a:lvl8pPr>
            <a:lvl9pPr>
              <a:defRPr sz="2400"/>
            </a:lvl9pPr>
          </a:lstStyle>
          <a:p>
            <a:pPr lvl="0"/>
            <a:r>
              <a:rPr lang="ru-RU" dirty="0"/>
              <a:t>Текст</a:t>
            </a:r>
          </a:p>
        </p:txBody>
      </p:sp>
      <p:sp>
        <p:nvSpPr>
          <p:cNvPr id="11" name="Рисунок 2">
            <a:extLst>
              <a:ext uri="{FF2B5EF4-FFF2-40B4-BE49-F238E27FC236}">
                <a16:creationId xmlns="" xmlns:a16="http://schemas.microsoft.com/office/drawing/2014/main" id="{42AB405F-D2C7-9CD0-F8A2-C5B08DACE9FE}"/>
              </a:ext>
            </a:extLst>
          </p:cNvPr>
          <p:cNvSpPr>
            <a:spLocks noGrp="1"/>
          </p:cNvSpPr>
          <p:nvPr>
            <p:ph type="pic" sz="quarter" idx="13"/>
          </p:nvPr>
        </p:nvSpPr>
        <p:spPr>
          <a:xfrm>
            <a:off x="625442" y="1259285"/>
            <a:ext cx="3436001" cy="2510697"/>
          </a:xfrm>
          <a:prstGeom prst="roundRect">
            <a:avLst>
              <a:gd name="adj" fmla="val 11537"/>
            </a:avLst>
          </a:prstGeom>
        </p:spPr>
        <p:txBody>
          <a:bodyPr/>
          <a:lstStyle/>
          <a:p>
            <a:endParaRPr lang="ru-RU" dirty="0"/>
          </a:p>
        </p:txBody>
      </p:sp>
      <p:sp>
        <p:nvSpPr>
          <p:cNvPr id="12" name="Рисунок 2">
            <a:extLst>
              <a:ext uri="{FF2B5EF4-FFF2-40B4-BE49-F238E27FC236}">
                <a16:creationId xmlns="" xmlns:a16="http://schemas.microsoft.com/office/drawing/2014/main" id="{20D20C24-934F-4A5C-CF04-B479AF2D0D5F}"/>
              </a:ext>
            </a:extLst>
          </p:cNvPr>
          <p:cNvSpPr>
            <a:spLocks noGrp="1"/>
          </p:cNvSpPr>
          <p:nvPr>
            <p:ph type="pic" sz="quarter" idx="27"/>
          </p:nvPr>
        </p:nvSpPr>
        <p:spPr>
          <a:xfrm>
            <a:off x="4295556" y="1259284"/>
            <a:ext cx="3436001" cy="2510697"/>
          </a:xfrm>
          <a:prstGeom prst="roundRect">
            <a:avLst>
              <a:gd name="adj" fmla="val 12905"/>
            </a:avLst>
          </a:prstGeom>
        </p:spPr>
        <p:txBody>
          <a:bodyPr/>
          <a:lstStyle/>
          <a:p>
            <a:endParaRPr lang="ru-RU" dirty="0"/>
          </a:p>
        </p:txBody>
      </p:sp>
      <p:sp>
        <p:nvSpPr>
          <p:cNvPr id="16" name="Рисунок 2">
            <a:extLst>
              <a:ext uri="{FF2B5EF4-FFF2-40B4-BE49-F238E27FC236}">
                <a16:creationId xmlns="" xmlns:a16="http://schemas.microsoft.com/office/drawing/2014/main" id="{2D750E3A-97C5-5CBE-A3C9-0F2565E569EE}"/>
              </a:ext>
            </a:extLst>
          </p:cNvPr>
          <p:cNvSpPr>
            <a:spLocks noGrp="1"/>
          </p:cNvSpPr>
          <p:nvPr>
            <p:ph type="pic" sz="quarter" idx="28"/>
          </p:nvPr>
        </p:nvSpPr>
        <p:spPr>
          <a:xfrm>
            <a:off x="7974254" y="1259285"/>
            <a:ext cx="3436001" cy="2510697"/>
          </a:xfrm>
          <a:prstGeom prst="roundRect">
            <a:avLst>
              <a:gd name="adj" fmla="val 10512"/>
            </a:avLst>
          </a:prstGeom>
        </p:spPr>
        <p:txBody>
          <a:bodyPr/>
          <a:lstStyle/>
          <a:p>
            <a:endParaRPr lang="ru-RU" dirty="0"/>
          </a:p>
        </p:txBody>
      </p:sp>
    </p:spTree>
    <p:extLst>
      <p:ext uri="{BB962C8B-B14F-4D97-AF65-F5344CB8AC3E}">
        <p14:creationId xmlns:p14="http://schemas.microsoft.com/office/powerpoint/2010/main" val="5669284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7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7AA1A601-605F-FFE8-0BFA-9EB221F44BCC}"/>
              </a:ext>
            </a:extLst>
          </p:cNvPr>
          <p:cNvSpPr>
            <a:spLocks noGrp="1"/>
          </p:cNvSpPr>
          <p:nvPr>
            <p:ph type="title" hasCustomPrompt="1"/>
          </p:nvPr>
        </p:nvSpPr>
        <p:spPr>
          <a:xfrm>
            <a:off x="609601" y="408580"/>
            <a:ext cx="8389257" cy="703045"/>
          </a:xfrm>
        </p:spPr>
        <p:txBody>
          <a:bodyPr>
            <a:normAutofit/>
          </a:bodyPr>
          <a:lstStyle>
            <a:lvl1pPr>
              <a:defRPr sz="4267" baseline="0">
                <a:latin typeface="Golos Text DemiBold" panose="020B0703020202020204" pitchFamily="34" charset="-52"/>
              </a:defRPr>
            </a:lvl1pPr>
          </a:lstStyle>
          <a:p>
            <a:r>
              <a:rPr lang="ru-RU" dirty="0"/>
              <a:t>Заголовок</a:t>
            </a:r>
            <a:endParaRPr lang="en-US" dirty="0"/>
          </a:p>
        </p:txBody>
      </p:sp>
      <p:sp>
        <p:nvSpPr>
          <p:cNvPr id="7" name="Текст 6">
            <a:extLst>
              <a:ext uri="{FF2B5EF4-FFF2-40B4-BE49-F238E27FC236}">
                <a16:creationId xmlns="" xmlns:a16="http://schemas.microsoft.com/office/drawing/2014/main" id="{E555EF72-8579-6966-364E-7EB76150977B}"/>
              </a:ext>
            </a:extLst>
          </p:cNvPr>
          <p:cNvSpPr>
            <a:spLocks noGrp="1"/>
          </p:cNvSpPr>
          <p:nvPr>
            <p:ph type="body" sz="quarter" idx="11" hasCustomPrompt="1"/>
          </p:nvPr>
        </p:nvSpPr>
        <p:spPr>
          <a:xfrm>
            <a:off x="7644191" y="1265773"/>
            <a:ext cx="3860800" cy="5194299"/>
          </a:xfrm>
        </p:spPr>
        <p:txBody>
          <a:bodyPr>
            <a:normAutofit/>
          </a:bodyPr>
          <a:lstStyle>
            <a:lvl1pPr marL="0" indent="0">
              <a:buNone/>
              <a:defRPr sz="1867" b="0" i="0" baseline="0"/>
            </a:lvl1pPr>
            <a:lvl2pPr marL="609585" indent="0">
              <a:buNone/>
              <a:defRPr sz="1867" baseline="0"/>
            </a:lvl2pPr>
            <a:lvl3pPr marL="1219170" indent="0">
              <a:buNone/>
              <a:defRPr sz="1867" baseline="0"/>
            </a:lvl3pPr>
            <a:lvl4pPr marL="1828754" indent="0">
              <a:buNone/>
              <a:defRPr sz="1867" baseline="0"/>
            </a:lvl4pPr>
            <a:lvl5pPr marL="2438339" indent="0">
              <a:buFont typeface="Arial" panose="020B0604020202020204" pitchFamily="34" charset="0"/>
              <a:buNone/>
              <a:defRPr sz="1867" baseline="0"/>
            </a:lvl5pPr>
          </a:lstStyle>
          <a:p>
            <a:pPr lvl="0"/>
            <a:r>
              <a:rPr lang="ru-RU" dirty="0"/>
              <a:t>Текст</a:t>
            </a:r>
          </a:p>
        </p:txBody>
      </p:sp>
      <p:sp>
        <p:nvSpPr>
          <p:cNvPr id="4" name="Рисунок 2">
            <a:extLst>
              <a:ext uri="{FF2B5EF4-FFF2-40B4-BE49-F238E27FC236}">
                <a16:creationId xmlns="" xmlns:a16="http://schemas.microsoft.com/office/drawing/2014/main" id="{F1233E17-1183-B76E-8FDC-B4E51177D94B}"/>
              </a:ext>
            </a:extLst>
          </p:cNvPr>
          <p:cNvSpPr>
            <a:spLocks noGrp="1"/>
          </p:cNvSpPr>
          <p:nvPr>
            <p:ph type="pic" sz="quarter" idx="13"/>
          </p:nvPr>
        </p:nvSpPr>
        <p:spPr>
          <a:xfrm>
            <a:off x="609600" y="1265773"/>
            <a:ext cx="3376992" cy="2510697"/>
          </a:xfrm>
          <a:prstGeom prst="roundRect">
            <a:avLst>
              <a:gd name="adj" fmla="val 11537"/>
            </a:avLst>
          </a:prstGeom>
        </p:spPr>
        <p:txBody>
          <a:bodyPr/>
          <a:lstStyle/>
          <a:p>
            <a:endParaRPr lang="ru-RU" dirty="0"/>
          </a:p>
        </p:txBody>
      </p:sp>
      <p:sp>
        <p:nvSpPr>
          <p:cNvPr id="8" name="Рисунок 2">
            <a:extLst>
              <a:ext uri="{FF2B5EF4-FFF2-40B4-BE49-F238E27FC236}">
                <a16:creationId xmlns="" xmlns:a16="http://schemas.microsoft.com/office/drawing/2014/main" id="{D225B0AE-7C4E-EA08-3FB1-DC344CD72446}"/>
              </a:ext>
            </a:extLst>
          </p:cNvPr>
          <p:cNvSpPr>
            <a:spLocks noGrp="1"/>
          </p:cNvSpPr>
          <p:nvPr>
            <p:ph type="pic" sz="quarter" idx="16"/>
          </p:nvPr>
        </p:nvSpPr>
        <p:spPr>
          <a:xfrm>
            <a:off x="4126895" y="1265772"/>
            <a:ext cx="3376992" cy="2510697"/>
          </a:xfrm>
          <a:prstGeom prst="roundRect">
            <a:avLst>
              <a:gd name="adj" fmla="val 11879"/>
            </a:avLst>
          </a:prstGeom>
        </p:spPr>
        <p:txBody>
          <a:bodyPr/>
          <a:lstStyle/>
          <a:p>
            <a:endParaRPr lang="ru-RU" dirty="0"/>
          </a:p>
        </p:txBody>
      </p:sp>
      <p:sp>
        <p:nvSpPr>
          <p:cNvPr id="10" name="Рисунок 2">
            <a:extLst>
              <a:ext uri="{FF2B5EF4-FFF2-40B4-BE49-F238E27FC236}">
                <a16:creationId xmlns="" xmlns:a16="http://schemas.microsoft.com/office/drawing/2014/main" id="{8F0CB042-A157-2892-A9F3-8F41034FBC2B}"/>
              </a:ext>
            </a:extLst>
          </p:cNvPr>
          <p:cNvSpPr>
            <a:spLocks noGrp="1"/>
          </p:cNvSpPr>
          <p:nvPr>
            <p:ph type="pic" sz="quarter" idx="17"/>
          </p:nvPr>
        </p:nvSpPr>
        <p:spPr>
          <a:xfrm>
            <a:off x="4126895" y="3949376"/>
            <a:ext cx="3376992" cy="2510697"/>
          </a:xfrm>
          <a:prstGeom prst="roundRect">
            <a:avLst>
              <a:gd name="adj" fmla="val 11537"/>
            </a:avLst>
          </a:prstGeom>
        </p:spPr>
        <p:txBody>
          <a:bodyPr/>
          <a:lstStyle/>
          <a:p>
            <a:endParaRPr lang="ru-RU" dirty="0"/>
          </a:p>
        </p:txBody>
      </p:sp>
      <p:sp>
        <p:nvSpPr>
          <p:cNvPr id="11" name="Рисунок 2">
            <a:extLst>
              <a:ext uri="{FF2B5EF4-FFF2-40B4-BE49-F238E27FC236}">
                <a16:creationId xmlns="" xmlns:a16="http://schemas.microsoft.com/office/drawing/2014/main" id="{B7890194-FBA6-DE42-AD42-307D6F999BEF}"/>
              </a:ext>
            </a:extLst>
          </p:cNvPr>
          <p:cNvSpPr>
            <a:spLocks noGrp="1"/>
          </p:cNvSpPr>
          <p:nvPr>
            <p:ph type="pic" sz="quarter" idx="18"/>
          </p:nvPr>
        </p:nvSpPr>
        <p:spPr>
          <a:xfrm>
            <a:off x="609599" y="3949376"/>
            <a:ext cx="3376992" cy="2510697"/>
          </a:xfrm>
          <a:prstGeom prst="roundRect">
            <a:avLst>
              <a:gd name="adj" fmla="val 11537"/>
            </a:avLst>
          </a:prstGeom>
        </p:spPr>
        <p:txBody>
          <a:bodyPr/>
          <a:lstStyle/>
          <a:p>
            <a:endParaRPr lang="ru-RU" dirty="0"/>
          </a:p>
        </p:txBody>
      </p:sp>
    </p:spTree>
    <p:extLst>
      <p:ext uri="{BB962C8B-B14F-4D97-AF65-F5344CB8AC3E}">
        <p14:creationId xmlns:p14="http://schemas.microsoft.com/office/powerpoint/2010/main" val="398908962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8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7AA1A601-605F-FFE8-0BFA-9EB221F44BCC}"/>
              </a:ext>
            </a:extLst>
          </p:cNvPr>
          <p:cNvSpPr>
            <a:spLocks noGrp="1"/>
          </p:cNvSpPr>
          <p:nvPr>
            <p:ph type="title" hasCustomPrompt="1"/>
          </p:nvPr>
        </p:nvSpPr>
        <p:spPr>
          <a:xfrm>
            <a:off x="609601" y="408580"/>
            <a:ext cx="8389257" cy="703045"/>
          </a:xfrm>
        </p:spPr>
        <p:txBody>
          <a:bodyPr>
            <a:normAutofit/>
          </a:bodyPr>
          <a:lstStyle>
            <a:lvl1pPr>
              <a:defRPr sz="4267" baseline="0">
                <a:latin typeface="Golos Text DemiBold" panose="020B0703020202020204" pitchFamily="34" charset="-52"/>
              </a:defRPr>
            </a:lvl1pPr>
          </a:lstStyle>
          <a:p>
            <a:r>
              <a:rPr lang="ru-RU" dirty="0"/>
              <a:t>Заголовок</a:t>
            </a:r>
            <a:endParaRPr lang="en-US" dirty="0"/>
          </a:p>
        </p:txBody>
      </p:sp>
      <p:sp>
        <p:nvSpPr>
          <p:cNvPr id="4" name="Текст 6">
            <a:extLst>
              <a:ext uri="{FF2B5EF4-FFF2-40B4-BE49-F238E27FC236}">
                <a16:creationId xmlns="" xmlns:a16="http://schemas.microsoft.com/office/drawing/2014/main" id="{46AE54EB-260E-9A56-307F-307DC6AE3274}"/>
              </a:ext>
            </a:extLst>
          </p:cNvPr>
          <p:cNvSpPr>
            <a:spLocks noGrp="1"/>
          </p:cNvSpPr>
          <p:nvPr>
            <p:ph type="body" sz="quarter" idx="13" hasCustomPrompt="1"/>
          </p:nvPr>
        </p:nvSpPr>
        <p:spPr>
          <a:xfrm>
            <a:off x="609601" y="1284530"/>
            <a:ext cx="3376992" cy="2510697"/>
          </a:xfrm>
        </p:spPr>
        <p:txBody>
          <a:bodyPr>
            <a:normAutofit/>
          </a:bodyPr>
          <a:lstStyle>
            <a:lvl1pPr marL="0" indent="0">
              <a:buNone/>
              <a:defRPr sz="2400" b="1" i="0" baseline="0"/>
            </a:lvl1pPr>
            <a:lvl2pPr marL="609585" indent="0">
              <a:buNone/>
              <a:defRPr sz="1867" baseline="0"/>
            </a:lvl2pPr>
            <a:lvl3pPr marL="1219170" indent="0">
              <a:buNone/>
              <a:defRPr sz="1867" baseline="0"/>
            </a:lvl3pPr>
            <a:lvl4pPr marL="1828754" indent="0">
              <a:buNone/>
              <a:defRPr sz="1867" baseline="0"/>
            </a:lvl4pPr>
            <a:lvl5pPr marL="2438339" indent="0">
              <a:buFont typeface="Arial" panose="020B0604020202020204" pitchFamily="34" charset="0"/>
              <a:buNone/>
              <a:defRPr sz="1867" baseline="0"/>
            </a:lvl5pPr>
          </a:lstStyle>
          <a:p>
            <a:pPr lvl="0"/>
            <a:r>
              <a:rPr lang="ru-RU" dirty="0"/>
              <a:t>Ключевая фраза слайда</a:t>
            </a:r>
          </a:p>
        </p:txBody>
      </p:sp>
      <p:sp>
        <p:nvSpPr>
          <p:cNvPr id="7" name="Рисунок 2">
            <a:extLst>
              <a:ext uri="{FF2B5EF4-FFF2-40B4-BE49-F238E27FC236}">
                <a16:creationId xmlns="" xmlns:a16="http://schemas.microsoft.com/office/drawing/2014/main" id="{20DDEE97-30A5-E948-6E23-28FB2BCF96FD}"/>
              </a:ext>
            </a:extLst>
          </p:cNvPr>
          <p:cNvSpPr>
            <a:spLocks noGrp="1"/>
          </p:cNvSpPr>
          <p:nvPr>
            <p:ph type="pic" sz="quarter" idx="17"/>
          </p:nvPr>
        </p:nvSpPr>
        <p:spPr>
          <a:xfrm>
            <a:off x="4126895" y="1284530"/>
            <a:ext cx="3376992" cy="2510697"/>
          </a:xfrm>
          <a:prstGeom prst="roundRect">
            <a:avLst>
              <a:gd name="adj" fmla="val 11537"/>
            </a:avLst>
          </a:prstGeom>
        </p:spPr>
        <p:txBody>
          <a:bodyPr/>
          <a:lstStyle/>
          <a:p>
            <a:endParaRPr lang="ru-RU" dirty="0"/>
          </a:p>
        </p:txBody>
      </p:sp>
      <p:sp>
        <p:nvSpPr>
          <p:cNvPr id="10" name="Рисунок 2">
            <a:extLst>
              <a:ext uri="{FF2B5EF4-FFF2-40B4-BE49-F238E27FC236}">
                <a16:creationId xmlns="" xmlns:a16="http://schemas.microsoft.com/office/drawing/2014/main" id="{AAC08422-7D47-2B7E-7D28-680BC07B364D}"/>
              </a:ext>
            </a:extLst>
          </p:cNvPr>
          <p:cNvSpPr>
            <a:spLocks noGrp="1"/>
          </p:cNvSpPr>
          <p:nvPr>
            <p:ph type="pic" sz="quarter" idx="18"/>
          </p:nvPr>
        </p:nvSpPr>
        <p:spPr>
          <a:xfrm>
            <a:off x="7644188" y="1289238"/>
            <a:ext cx="3376992" cy="2510697"/>
          </a:xfrm>
          <a:prstGeom prst="roundRect">
            <a:avLst>
              <a:gd name="adj" fmla="val 11196"/>
            </a:avLst>
          </a:prstGeom>
        </p:spPr>
        <p:txBody>
          <a:bodyPr/>
          <a:lstStyle/>
          <a:p>
            <a:endParaRPr lang="ru-RU" dirty="0"/>
          </a:p>
        </p:txBody>
      </p:sp>
      <p:sp>
        <p:nvSpPr>
          <p:cNvPr id="11" name="Рисунок 2">
            <a:extLst>
              <a:ext uri="{FF2B5EF4-FFF2-40B4-BE49-F238E27FC236}">
                <a16:creationId xmlns="" xmlns:a16="http://schemas.microsoft.com/office/drawing/2014/main" id="{4D0F3CB7-1C07-A606-10E8-3541ED42DF3F}"/>
              </a:ext>
            </a:extLst>
          </p:cNvPr>
          <p:cNvSpPr>
            <a:spLocks noGrp="1"/>
          </p:cNvSpPr>
          <p:nvPr>
            <p:ph type="pic" sz="quarter" idx="19"/>
          </p:nvPr>
        </p:nvSpPr>
        <p:spPr>
          <a:xfrm>
            <a:off x="7644188" y="3938724"/>
            <a:ext cx="3376992" cy="2510697"/>
          </a:xfrm>
          <a:prstGeom prst="roundRect">
            <a:avLst>
              <a:gd name="adj" fmla="val 8802"/>
            </a:avLst>
          </a:prstGeom>
        </p:spPr>
        <p:txBody>
          <a:bodyPr/>
          <a:lstStyle/>
          <a:p>
            <a:endParaRPr lang="ru-RU" dirty="0"/>
          </a:p>
        </p:txBody>
      </p:sp>
      <p:sp>
        <p:nvSpPr>
          <p:cNvPr id="12" name="Рисунок 2">
            <a:extLst>
              <a:ext uri="{FF2B5EF4-FFF2-40B4-BE49-F238E27FC236}">
                <a16:creationId xmlns="" xmlns:a16="http://schemas.microsoft.com/office/drawing/2014/main" id="{AFE5227E-AF6F-5CD4-3762-3B690A4EFAC6}"/>
              </a:ext>
            </a:extLst>
          </p:cNvPr>
          <p:cNvSpPr>
            <a:spLocks noGrp="1"/>
          </p:cNvSpPr>
          <p:nvPr>
            <p:ph type="pic" sz="quarter" idx="20"/>
          </p:nvPr>
        </p:nvSpPr>
        <p:spPr>
          <a:xfrm>
            <a:off x="4126895" y="3947086"/>
            <a:ext cx="3376992" cy="2510697"/>
          </a:xfrm>
          <a:prstGeom prst="roundRect">
            <a:avLst>
              <a:gd name="adj" fmla="val 8459"/>
            </a:avLst>
          </a:prstGeom>
        </p:spPr>
        <p:txBody>
          <a:bodyPr/>
          <a:lstStyle/>
          <a:p>
            <a:endParaRPr lang="ru-RU" dirty="0"/>
          </a:p>
        </p:txBody>
      </p:sp>
      <p:sp>
        <p:nvSpPr>
          <p:cNvPr id="13" name="Рисунок 2">
            <a:extLst>
              <a:ext uri="{FF2B5EF4-FFF2-40B4-BE49-F238E27FC236}">
                <a16:creationId xmlns="" xmlns:a16="http://schemas.microsoft.com/office/drawing/2014/main" id="{F1DACFFD-7F12-BA1F-C994-00039280C0A0}"/>
              </a:ext>
            </a:extLst>
          </p:cNvPr>
          <p:cNvSpPr>
            <a:spLocks noGrp="1"/>
          </p:cNvSpPr>
          <p:nvPr>
            <p:ph type="pic" sz="quarter" idx="21"/>
          </p:nvPr>
        </p:nvSpPr>
        <p:spPr>
          <a:xfrm>
            <a:off x="609600" y="3947086"/>
            <a:ext cx="3376992" cy="2510697"/>
          </a:xfrm>
          <a:prstGeom prst="roundRect">
            <a:avLst>
              <a:gd name="adj" fmla="val 10169"/>
            </a:avLst>
          </a:prstGeom>
        </p:spPr>
        <p:txBody>
          <a:bodyPr/>
          <a:lstStyle/>
          <a:p>
            <a:endParaRPr lang="ru-RU" dirty="0"/>
          </a:p>
        </p:txBody>
      </p:sp>
    </p:spTree>
    <p:extLst>
      <p:ext uri="{BB962C8B-B14F-4D97-AF65-F5344CB8AC3E}">
        <p14:creationId xmlns:p14="http://schemas.microsoft.com/office/powerpoint/2010/main" val="761916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6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 xmlns:a16="http://schemas.microsoft.com/office/drawing/2014/main" id="{960393FA-3ECC-3158-E15E-58890F60BDB3}"/>
              </a:ext>
            </a:extLst>
          </p:cNvPr>
          <p:cNvSpPr>
            <a:spLocks noGrp="1"/>
          </p:cNvSpPr>
          <p:nvPr>
            <p:ph type="title" hasCustomPrompt="1"/>
          </p:nvPr>
        </p:nvSpPr>
        <p:spPr>
          <a:xfrm>
            <a:off x="609600" y="408580"/>
            <a:ext cx="9099176" cy="703045"/>
          </a:xfrm>
        </p:spPr>
        <p:txBody>
          <a:bodyPr>
            <a:normAutofit/>
          </a:bodyPr>
          <a:lstStyle>
            <a:lvl1pPr>
              <a:defRPr sz="4267"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Content Placeholder 2">
            <a:extLst>
              <a:ext uri="{FF2B5EF4-FFF2-40B4-BE49-F238E27FC236}">
                <a16:creationId xmlns="" xmlns:a16="http://schemas.microsoft.com/office/drawing/2014/main" id="{613DB0C6-E4DE-9A4B-998D-34852F1B3E94}"/>
              </a:ext>
            </a:extLst>
          </p:cNvPr>
          <p:cNvSpPr>
            <a:spLocks noGrp="1"/>
          </p:cNvSpPr>
          <p:nvPr>
            <p:ph sz="half" idx="1" hasCustomPrompt="1"/>
          </p:nvPr>
        </p:nvSpPr>
        <p:spPr>
          <a:xfrm>
            <a:off x="609599" y="1386883"/>
            <a:ext cx="11185676" cy="4980051"/>
          </a:xfrm>
        </p:spPr>
        <p:txBody>
          <a:bodyPr>
            <a:normAutofit/>
          </a:bodyPr>
          <a:lstStyle>
            <a:lvl1pPr marL="0" indent="0">
              <a:buFont typeface="Arial" panose="020B0604020202020204" pitchFamily="34" charset="0"/>
              <a:buNone/>
              <a:defRPr sz="2400" b="0" baseline="0">
                <a:solidFill>
                  <a:schemeClr val="bg1"/>
                </a:solidFill>
              </a:defRPr>
            </a:lvl1pPr>
            <a:lvl2pPr marL="609585" indent="0">
              <a:buFont typeface="Arial" panose="020B0604020202020204" pitchFamily="34" charset="0"/>
              <a:buNone/>
              <a:defRPr sz="3200"/>
            </a:lvl2pPr>
            <a:lvl3pPr marL="1219170" indent="0">
              <a:buFont typeface="Arial" panose="020B0604020202020204" pitchFamily="34" charset="0"/>
              <a:buNone/>
              <a:defRPr sz="2667"/>
            </a:lvl3pPr>
            <a:lvl4pPr marL="1828754" indent="0">
              <a:buFont typeface="Arial" panose="020B0604020202020204" pitchFamily="34" charset="0"/>
              <a:buNone/>
              <a:defRPr sz="2400"/>
            </a:lvl4pPr>
            <a:lvl5pPr marL="2438339" indent="0">
              <a:buFont typeface="Arial" panose="020B0604020202020204" pitchFamily="34" charset="0"/>
              <a:buNone/>
              <a:defRPr sz="2400"/>
            </a:lvl5pPr>
            <a:lvl6pPr>
              <a:defRPr sz="2400"/>
            </a:lvl6pPr>
            <a:lvl7pPr>
              <a:defRPr sz="2400"/>
            </a:lvl7pPr>
            <a:lvl8pPr>
              <a:defRPr sz="2400"/>
            </a:lvl8pPr>
            <a:lvl9pPr>
              <a:defRPr sz="2400"/>
            </a:lvl9pPr>
          </a:lstStyle>
          <a:p>
            <a:pPr marL="0" marR="0" lvl="0" indent="0" algn="l" defTabSz="609585"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2667" dirty="0">
                <a:latin typeface="Golos Text" panose="020B0503020202020204"/>
              </a:rPr>
              <a:t>Основной текст слайда, ключевая формулировка</a:t>
            </a:r>
          </a:p>
        </p:txBody>
      </p:sp>
    </p:spTree>
    <p:extLst>
      <p:ext uri="{BB962C8B-B14F-4D97-AF65-F5344CB8AC3E}">
        <p14:creationId xmlns:p14="http://schemas.microsoft.com/office/powerpoint/2010/main" val="36679719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0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ext Placeholder 24"/>
          <p:cNvSpPr>
            <a:spLocks noGrp="1"/>
          </p:cNvSpPr>
          <p:nvPr>
            <p:ph type="body" sz="quarter" idx="20" hasCustomPrompt="1"/>
          </p:nvPr>
        </p:nvSpPr>
        <p:spPr>
          <a:xfrm>
            <a:off x="609602" y="3156861"/>
            <a:ext cx="3452284" cy="358775"/>
          </a:xfrm>
        </p:spPr>
        <p:txBody>
          <a:bodyPr>
            <a:normAutofit/>
          </a:bodyPr>
          <a:lstStyle>
            <a:lvl1pPr marL="0" indent="0">
              <a:buFont typeface="Arial"/>
              <a:buNone/>
              <a:defRPr sz="1600" b="1" i="0" baseline="0"/>
            </a:lvl1pPr>
          </a:lstStyle>
          <a:p>
            <a:pPr lvl="0"/>
            <a:r>
              <a:rPr lang="ru-RU" dirty="0"/>
              <a:t>Подзаголовок</a:t>
            </a:r>
          </a:p>
        </p:txBody>
      </p:sp>
      <p:sp>
        <p:nvSpPr>
          <p:cNvPr id="26" name="Text Placeholder 24"/>
          <p:cNvSpPr>
            <a:spLocks noGrp="1"/>
          </p:cNvSpPr>
          <p:nvPr>
            <p:ph type="body" sz="quarter" idx="21" hasCustomPrompt="1"/>
          </p:nvPr>
        </p:nvSpPr>
        <p:spPr>
          <a:xfrm>
            <a:off x="4367759" y="3156861"/>
            <a:ext cx="3452284" cy="358775"/>
          </a:xfrm>
        </p:spPr>
        <p:txBody>
          <a:bodyPr>
            <a:normAutofit/>
          </a:bodyPr>
          <a:lstStyle>
            <a:lvl1pPr marL="0" indent="0">
              <a:buFont typeface="Arial"/>
              <a:buNone/>
              <a:defRPr sz="1600" b="1" i="0" baseline="0"/>
            </a:lvl1pPr>
          </a:lstStyle>
          <a:p>
            <a:pPr lvl="0"/>
            <a:r>
              <a:rPr lang="ru-RU" dirty="0"/>
              <a:t>Подзаголовок</a:t>
            </a:r>
          </a:p>
        </p:txBody>
      </p:sp>
      <p:sp>
        <p:nvSpPr>
          <p:cNvPr id="27" name="Text Placeholder 24"/>
          <p:cNvSpPr>
            <a:spLocks noGrp="1"/>
          </p:cNvSpPr>
          <p:nvPr>
            <p:ph type="body" sz="quarter" idx="22" hasCustomPrompt="1"/>
          </p:nvPr>
        </p:nvSpPr>
        <p:spPr>
          <a:xfrm>
            <a:off x="8114275" y="3156861"/>
            <a:ext cx="3452284" cy="358775"/>
          </a:xfrm>
        </p:spPr>
        <p:txBody>
          <a:bodyPr>
            <a:normAutofit/>
          </a:bodyPr>
          <a:lstStyle>
            <a:lvl1pPr marL="0" indent="0">
              <a:buFont typeface="Arial"/>
              <a:buNone/>
              <a:defRPr sz="1600" b="1" i="0" baseline="0"/>
            </a:lvl1pPr>
          </a:lstStyle>
          <a:p>
            <a:pPr lvl="0"/>
            <a:r>
              <a:rPr lang="ru-RU" dirty="0"/>
              <a:t>Подзаголовок</a:t>
            </a:r>
          </a:p>
        </p:txBody>
      </p:sp>
      <p:sp>
        <p:nvSpPr>
          <p:cNvPr id="2" name="Title 1">
            <a:extLst>
              <a:ext uri="{FF2B5EF4-FFF2-40B4-BE49-F238E27FC236}">
                <a16:creationId xmlns="" xmlns:a16="http://schemas.microsoft.com/office/drawing/2014/main" id="{61F822C9-93DB-8981-8DE8-9669C842C913}"/>
              </a:ext>
            </a:extLst>
          </p:cNvPr>
          <p:cNvSpPr>
            <a:spLocks noGrp="1"/>
          </p:cNvSpPr>
          <p:nvPr>
            <p:ph type="title" hasCustomPrompt="1"/>
          </p:nvPr>
        </p:nvSpPr>
        <p:spPr>
          <a:xfrm>
            <a:off x="609601" y="408580"/>
            <a:ext cx="8389257" cy="703045"/>
          </a:xfrm>
        </p:spPr>
        <p:txBody>
          <a:bodyPr>
            <a:normAutofit/>
          </a:bodyPr>
          <a:lstStyle>
            <a:lvl1pPr>
              <a:defRPr sz="4267" baseline="0">
                <a:latin typeface="Golos Text DemiBold" panose="020B0703020202020204" pitchFamily="34" charset="-52"/>
              </a:defRPr>
            </a:lvl1pPr>
          </a:lstStyle>
          <a:p>
            <a:r>
              <a:rPr lang="ru-RU" dirty="0"/>
              <a:t>Заголовок</a:t>
            </a:r>
            <a:endParaRPr lang="en-US" dirty="0"/>
          </a:p>
        </p:txBody>
      </p:sp>
      <p:sp>
        <p:nvSpPr>
          <p:cNvPr id="11" name="Рисунок 2">
            <a:extLst>
              <a:ext uri="{FF2B5EF4-FFF2-40B4-BE49-F238E27FC236}">
                <a16:creationId xmlns="" xmlns:a16="http://schemas.microsoft.com/office/drawing/2014/main" id="{ABC6181E-5380-5398-36BA-70EAD01E6B61}"/>
              </a:ext>
            </a:extLst>
          </p:cNvPr>
          <p:cNvSpPr>
            <a:spLocks noGrp="1"/>
          </p:cNvSpPr>
          <p:nvPr>
            <p:ph type="pic" sz="quarter" idx="31" hasCustomPrompt="1"/>
          </p:nvPr>
        </p:nvSpPr>
        <p:spPr>
          <a:xfrm>
            <a:off x="605401" y="1270143"/>
            <a:ext cx="3452284" cy="1739059"/>
          </a:xfrm>
          <a:prstGeom prst="roundRect">
            <a:avLst>
              <a:gd name="adj" fmla="val 9261"/>
            </a:avLst>
          </a:prstGeom>
        </p:spPr>
        <p:txBody>
          <a:bodyPr/>
          <a:lstStyle>
            <a:lvl1pPr>
              <a:defRPr/>
            </a:lvl1pPr>
          </a:lstStyle>
          <a:p>
            <a:r>
              <a:rPr lang="ru-RU" dirty="0"/>
              <a:t>Изображение</a:t>
            </a:r>
          </a:p>
        </p:txBody>
      </p:sp>
      <p:sp>
        <p:nvSpPr>
          <p:cNvPr id="12" name="Рисунок 2">
            <a:extLst>
              <a:ext uri="{FF2B5EF4-FFF2-40B4-BE49-F238E27FC236}">
                <a16:creationId xmlns="" xmlns:a16="http://schemas.microsoft.com/office/drawing/2014/main" id="{6C8F21F1-75B3-D8F1-2DB5-6F70F86F1DBF}"/>
              </a:ext>
            </a:extLst>
          </p:cNvPr>
          <p:cNvSpPr>
            <a:spLocks noGrp="1"/>
          </p:cNvSpPr>
          <p:nvPr>
            <p:ph type="pic" sz="quarter" idx="32" hasCustomPrompt="1"/>
          </p:nvPr>
        </p:nvSpPr>
        <p:spPr>
          <a:xfrm>
            <a:off x="4367758" y="1270143"/>
            <a:ext cx="3452284" cy="1739059"/>
          </a:xfrm>
          <a:prstGeom prst="roundRect">
            <a:avLst>
              <a:gd name="adj" fmla="val 11730"/>
            </a:avLst>
          </a:prstGeom>
        </p:spPr>
        <p:txBody>
          <a:bodyPr/>
          <a:lstStyle>
            <a:lvl1pPr>
              <a:defRPr/>
            </a:lvl1pPr>
          </a:lstStyle>
          <a:p>
            <a:r>
              <a:rPr lang="ru-RU" dirty="0"/>
              <a:t>Изображение</a:t>
            </a:r>
          </a:p>
        </p:txBody>
      </p:sp>
      <p:sp>
        <p:nvSpPr>
          <p:cNvPr id="13" name="Рисунок 2">
            <a:extLst>
              <a:ext uri="{FF2B5EF4-FFF2-40B4-BE49-F238E27FC236}">
                <a16:creationId xmlns="" xmlns:a16="http://schemas.microsoft.com/office/drawing/2014/main" id="{276AF22E-2A7E-F9AB-5142-9D689D32BAC7}"/>
              </a:ext>
            </a:extLst>
          </p:cNvPr>
          <p:cNvSpPr>
            <a:spLocks noGrp="1"/>
          </p:cNvSpPr>
          <p:nvPr>
            <p:ph type="pic" sz="quarter" idx="33" hasCustomPrompt="1"/>
          </p:nvPr>
        </p:nvSpPr>
        <p:spPr>
          <a:xfrm>
            <a:off x="8119719" y="1270143"/>
            <a:ext cx="3452284" cy="1739059"/>
          </a:xfrm>
          <a:prstGeom prst="roundRect">
            <a:avLst>
              <a:gd name="adj" fmla="val 10249"/>
            </a:avLst>
          </a:prstGeom>
        </p:spPr>
        <p:txBody>
          <a:bodyPr/>
          <a:lstStyle>
            <a:lvl1pPr>
              <a:defRPr/>
            </a:lvl1pPr>
          </a:lstStyle>
          <a:p>
            <a:r>
              <a:rPr lang="ru-RU" dirty="0"/>
              <a:t>Изображение</a:t>
            </a:r>
          </a:p>
        </p:txBody>
      </p:sp>
      <p:sp>
        <p:nvSpPr>
          <p:cNvPr id="14" name="Text Placeholder 24">
            <a:extLst>
              <a:ext uri="{FF2B5EF4-FFF2-40B4-BE49-F238E27FC236}">
                <a16:creationId xmlns="" xmlns:a16="http://schemas.microsoft.com/office/drawing/2014/main" id="{4381B90F-578B-03FE-3E62-01B123DDCA0C}"/>
              </a:ext>
            </a:extLst>
          </p:cNvPr>
          <p:cNvSpPr>
            <a:spLocks noGrp="1"/>
          </p:cNvSpPr>
          <p:nvPr>
            <p:ph type="body" sz="quarter" idx="34" hasCustomPrompt="1"/>
          </p:nvPr>
        </p:nvSpPr>
        <p:spPr>
          <a:xfrm>
            <a:off x="613803" y="5708529"/>
            <a:ext cx="3452284" cy="358775"/>
          </a:xfrm>
        </p:spPr>
        <p:txBody>
          <a:bodyPr>
            <a:normAutofit/>
          </a:bodyPr>
          <a:lstStyle>
            <a:lvl1pPr marL="0" indent="0">
              <a:buFont typeface="Arial"/>
              <a:buNone/>
              <a:defRPr sz="1600" b="1" i="0" baseline="0"/>
            </a:lvl1pPr>
          </a:lstStyle>
          <a:p>
            <a:pPr lvl="0"/>
            <a:r>
              <a:rPr lang="ru-RU" dirty="0"/>
              <a:t>Подзаголовок</a:t>
            </a:r>
          </a:p>
        </p:txBody>
      </p:sp>
      <p:sp>
        <p:nvSpPr>
          <p:cNvPr id="15" name="Text Placeholder 24">
            <a:extLst>
              <a:ext uri="{FF2B5EF4-FFF2-40B4-BE49-F238E27FC236}">
                <a16:creationId xmlns="" xmlns:a16="http://schemas.microsoft.com/office/drawing/2014/main" id="{78F39546-2C38-A484-9527-E82840466A91}"/>
              </a:ext>
            </a:extLst>
          </p:cNvPr>
          <p:cNvSpPr>
            <a:spLocks noGrp="1"/>
          </p:cNvSpPr>
          <p:nvPr>
            <p:ph type="body" sz="quarter" idx="35" hasCustomPrompt="1"/>
          </p:nvPr>
        </p:nvSpPr>
        <p:spPr>
          <a:xfrm>
            <a:off x="4371961" y="5708529"/>
            <a:ext cx="3452284" cy="358775"/>
          </a:xfrm>
        </p:spPr>
        <p:txBody>
          <a:bodyPr>
            <a:normAutofit/>
          </a:bodyPr>
          <a:lstStyle>
            <a:lvl1pPr marL="0" indent="0">
              <a:buFont typeface="Arial"/>
              <a:buNone/>
              <a:defRPr sz="1600" b="1" i="0" baseline="0"/>
            </a:lvl1pPr>
          </a:lstStyle>
          <a:p>
            <a:pPr lvl="0"/>
            <a:r>
              <a:rPr lang="ru-RU" dirty="0"/>
              <a:t>Подзаголовок</a:t>
            </a:r>
          </a:p>
        </p:txBody>
      </p:sp>
      <p:sp>
        <p:nvSpPr>
          <p:cNvPr id="17" name="Text Placeholder 24">
            <a:extLst>
              <a:ext uri="{FF2B5EF4-FFF2-40B4-BE49-F238E27FC236}">
                <a16:creationId xmlns="" xmlns:a16="http://schemas.microsoft.com/office/drawing/2014/main" id="{62CF135A-DC57-BFA7-737D-7E89CABB270B}"/>
              </a:ext>
            </a:extLst>
          </p:cNvPr>
          <p:cNvSpPr>
            <a:spLocks noGrp="1"/>
          </p:cNvSpPr>
          <p:nvPr>
            <p:ph type="body" sz="quarter" idx="36" hasCustomPrompt="1"/>
          </p:nvPr>
        </p:nvSpPr>
        <p:spPr>
          <a:xfrm>
            <a:off x="8118477" y="5708529"/>
            <a:ext cx="3452284" cy="358775"/>
          </a:xfrm>
        </p:spPr>
        <p:txBody>
          <a:bodyPr>
            <a:normAutofit/>
          </a:bodyPr>
          <a:lstStyle>
            <a:lvl1pPr marL="0" indent="0">
              <a:buFont typeface="Arial"/>
              <a:buNone/>
              <a:defRPr sz="1600" b="1" i="0" baseline="0"/>
            </a:lvl1pPr>
          </a:lstStyle>
          <a:p>
            <a:pPr lvl="0"/>
            <a:r>
              <a:rPr lang="ru-RU" dirty="0"/>
              <a:t>Подзаголовок</a:t>
            </a:r>
          </a:p>
        </p:txBody>
      </p:sp>
      <p:sp>
        <p:nvSpPr>
          <p:cNvPr id="23" name="Рисунок 2">
            <a:extLst>
              <a:ext uri="{FF2B5EF4-FFF2-40B4-BE49-F238E27FC236}">
                <a16:creationId xmlns="" xmlns:a16="http://schemas.microsoft.com/office/drawing/2014/main" id="{F2DF9285-C300-85F5-A106-92A286165DE1}"/>
              </a:ext>
            </a:extLst>
          </p:cNvPr>
          <p:cNvSpPr>
            <a:spLocks noGrp="1"/>
          </p:cNvSpPr>
          <p:nvPr>
            <p:ph type="pic" sz="quarter" idx="37" hasCustomPrompt="1"/>
          </p:nvPr>
        </p:nvSpPr>
        <p:spPr>
          <a:xfrm>
            <a:off x="609602" y="3821811"/>
            <a:ext cx="3452284" cy="1739059"/>
          </a:xfrm>
          <a:prstGeom prst="roundRect">
            <a:avLst>
              <a:gd name="adj" fmla="val 12224"/>
            </a:avLst>
          </a:prstGeom>
        </p:spPr>
        <p:txBody>
          <a:bodyPr/>
          <a:lstStyle>
            <a:lvl1pPr>
              <a:defRPr/>
            </a:lvl1pPr>
          </a:lstStyle>
          <a:p>
            <a:r>
              <a:rPr lang="ru-RU" dirty="0"/>
              <a:t>Изображение</a:t>
            </a:r>
          </a:p>
        </p:txBody>
      </p:sp>
      <p:sp>
        <p:nvSpPr>
          <p:cNvPr id="24" name="Рисунок 2">
            <a:extLst>
              <a:ext uri="{FF2B5EF4-FFF2-40B4-BE49-F238E27FC236}">
                <a16:creationId xmlns="" xmlns:a16="http://schemas.microsoft.com/office/drawing/2014/main" id="{3E7EB42F-DA19-C666-2E68-46C62D129469}"/>
              </a:ext>
            </a:extLst>
          </p:cNvPr>
          <p:cNvSpPr>
            <a:spLocks noGrp="1"/>
          </p:cNvSpPr>
          <p:nvPr>
            <p:ph type="pic" sz="quarter" idx="38" hasCustomPrompt="1"/>
          </p:nvPr>
        </p:nvSpPr>
        <p:spPr>
          <a:xfrm>
            <a:off x="4371959" y="3821811"/>
            <a:ext cx="3452284" cy="1739059"/>
          </a:xfrm>
          <a:prstGeom prst="roundRect">
            <a:avLst>
              <a:gd name="adj" fmla="val 11236"/>
            </a:avLst>
          </a:prstGeom>
        </p:spPr>
        <p:txBody>
          <a:bodyPr/>
          <a:lstStyle>
            <a:lvl1pPr>
              <a:defRPr/>
            </a:lvl1pPr>
          </a:lstStyle>
          <a:p>
            <a:r>
              <a:rPr lang="ru-RU" dirty="0"/>
              <a:t>Изображение</a:t>
            </a:r>
          </a:p>
        </p:txBody>
      </p:sp>
      <p:sp>
        <p:nvSpPr>
          <p:cNvPr id="31" name="Рисунок 2">
            <a:extLst>
              <a:ext uri="{FF2B5EF4-FFF2-40B4-BE49-F238E27FC236}">
                <a16:creationId xmlns="" xmlns:a16="http://schemas.microsoft.com/office/drawing/2014/main" id="{8819B960-AE2A-9E43-B370-CD1D6A1ACE8D}"/>
              </a:ext>
            </a:extLst>
          </p:cNvPr>
          <p:cNvSpPr>
            <a:spLocks noGrp="1"/>
          </p:cNvSpPr>
          <p:nvPr>
            <p:ph type="pic" sz="quarter" idx="39" hasCustomPrompt="1"/>
          </p:nvPr>
        </p:nvSpPr>
        <p:spPr>
          <a:xfrm>
            <a:off x="8123921" y="3821811"/>
            <a:ext cx="3452284" cy="1739059"/>
          </a:xfrm>
          <a:prstGeom prst="roundRect">
            <a:avLst>
              <a:gd name="adj" fmla="val 9755"/>
            </a:avLst>
          </a:prstGeom>
        </p:spPr>
        <p:txBody>
          <a:bodyPr/>
          <a:lstStyle>
            <a:lvl1pPr>
              <a:defRPr/>
            </a:lvl1pPr>
          </a:lstStyle>
          <a:p>
            <a:r>
              <a:rPr lang="ru-RU" dirty="0"/>
              <a:t>Изображение</a:t>
            </a:r>
          </a:p>
        </p:txBody>
      </p:sp>
    </p:spTree>
    <p:extLst>
      <p:ext uri="{BB962C8B-B14F-4D97-AF65-F5344CB8AC3E}">
        <p14:creationId xmlns:p14="http://schemas.microsoft.com/office/powerpoint/2010/main" val="30693934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
          <p:cNvSpPr>
            <a:spLocks noGrp="1" noChangeArrowheads="1"/>
          </p:cNvSpPr>
          <p:nvPr>
            <p:ph type="dt" sz="half" idx="10"/>
          </p:nvPr>
        </p:nvSpPr>
        <p:spPr>
          <a:xfrm>
            <a:off x="609602" y="6243639"/>
            <a:ext cx="1166284" cy="457200"/>
          </a:xfrm>
          <a:prstGeom prst="rect">
            <a:avLst/>
          </a:prstGeom>
          <a:ln/>
        </p:spPr>
        <p:txBody>
          <a:bodyPr/>
          <a:lstStyle>
            <a:lvl1pPr>
              <a:defRPr/>
            </a:lvl1pPr>
          </a:lstStyle>
          <a:p>
            <a:fld id="{C0782AD4-FDBB-4307-87FF-8B6AB1E7D226}" type="datetimeFigureOut">
              <a:rPr lang="ru-RU" smtClean="0"/>
              <a:t>16.11.2022</a:t>
            </a:fld>
            <a:endParaRPr lang="ru-RU"/>
          </a:p>
        </p:txBody>
      </p:sp>
      <p:sp>
        <p:nvSpPr>
          <p:cNvPr id="5" name="Rectangle 5"/>
          <p:cNvSpPr>
            <a:spLocks noGrp="1" noChangeArrowheads="1"/>
          </p:cNvSpPr>
          <p:nvPr>
            <p:ph type="ftr" sz="quarter" idx="11"/>
          </p:nvPr>
        </p:nvSpPr>
        <p:spPr>
          <a:xfrm>
            <a:off x="1968500" y="6248400"/>
            <a:ext cx="8832851" cy="457200"/>
          </a:xfrm>
          <a:prstGeom prst="rect">
            <a:avLst/>
          </a:prstGeom>
          <a:ln/>
        </p:spPr>
        <p:txBody>
          <a:bodyPr/>
          <a:lstStyle>
            <a:lvl1pPr>
              <a:defRPr/>
            </a:lvl1pPr>
          </a:lstStyle>
          <a:p>
            <a:endParaRPr lang="ru-RU"/>
          </a:p>
        </p:txBody>
      </p:sp>
      <p:sp>
        <p:nvSpPr>
          <p:cNvPr id="6" name="Rectangle 6"/>
          <p:cNvSpPr>
            <a:spLocks noGrp="1" noChangeArrowheads="1"/>
          </p:cNvSpPr>
          <p:nvPr>
            <p:ph type="sldNum" sz="quarter" idx="12"/>
          </p:nvPr>
        </p:nvSpPr>
        <p:spPr>
          <a:xfrm>
            <a:off x="10896600" y="6243639"/>
            <a:ext cx="685800" cy="457200"/>
          </a:xfrm>
          <a:prstGeom prst="rect">
            <a:avLst/>
          </a:prstGeom>
          <a:ln/>
        </p:spPr>
        <p:txBody>
          <a:bodyPr/>
          <a:lstStyle>
            <a:lvl1pPr>
              <a:defRPr/>
            </a:lvl1pPr>
          </a:lstStyle>
          <a:p>
            <a:fld id="{8CEBFD6B-DBB1-4E84-A3B5-DAB32A460DA3}" type="slidenum">
              <a:rPr lang="ru-RU" smtClean="0"/>
              <a:t>‹#›</a:t>
            </a:fld>
            <a:endParaRPr lang="ru-RU"/>
          </a:p>
        </p:txBody>
      </p:sp>
    </p:spTree>
    <p:extLst>
      <p:ext uri="{BB962C8B-B14F-4D97-AF65-F5344CB8AC3E}">
        <p14:creationId xmlns:p14="http://schemas.microsoft.com/office/powerpoint/2010/main" val="23748193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cSld name="Титульный слайд">
    <p:spTree>
      <p:nvGrpSpPr>
        <p:cNvPr id="1" name=""/>
        <p:cNvGrpSpPr/>
        <p:nvPr/>
      </p:nvGrpSpPr>
      <p:grpSpPr>
        <a:xfrm>
          <a:off x="0" y="0"/>
          <a:ext cx="0" cy="0"/>
          <a:chOff x="0" y="0"/>
          <a:chExt cx="0" cy="0"/>
        </a:xfrm>
      </p:grpSpPr>
      <p:sp>
        <p:nvSpPr>
          <p:cNvPr id="4" name="Freeform 7"/>
          <p:cNvSpPr>
            <a:spLocks noChangeArrowheads="1"/>
          </p:cNvSpPr>
          <p:nvPr/>
        </p:nvSpPr>
        <p:spPr bwMode="auto">
          <a:xfrm>
            <a:off x="812800" y="1219200"/>
            <a:ext cx="105664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ru-RU" sz="1800"/>
          </a:p>
        </p:txBody>
      </p:sp>
      <p:sp>
        <p:nvSpPr>
          <p:cNvPr id="5" name="Line 8"/>
          <p:cNvSpPr>
            <a:spLocks noChangeShapeType="1"/>
          </p:cNvSpPr>
          <p:nvPr/>
        </p:nvSpPr>
        <p:spPr bwMode="auto">
          <a:xfrm>
            <a:off x="2641602" y="3962400"/>
            <a:ext cx="8682567"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sz="1800"/>
          </a:p>
        </p:txBody>
      </p:sp>
      <p:sp>
        <p:nvSpPr>
          <p:cNvPr id="252930" name="Rectangle 2"/>
          <p:cNvSpPr>
            <a:spLocks noGrp="1" noChangeArrowheads="1"/>
          </p:cNvSpPr>
          <p:nvPr>
            <p:ph type="ctrTitle"/>
          </p:nvPr>
        </p:nvSpPr>
        <p:spPr>
          <a:xfrm>
            <a:off x="1219202" y="1524000"/>
            <a:ext cx="10164233" cy="1752600"/>
          </a:xfrm>
        </p:spPr>
        <p:txBody>
          <a:bodyPr/>
          <a:lstStyle>
            <a:lvl1pPr>
              <a:defRPr sz="3800"/>
            </a:lvl1pPr>
          </a:lstStyle>
          <a:p>
            <a:pPr lvl="0"/>
            <a:r>
              <a:rPr lang="ru-RU" altLang="en-US" noProof="0" smtClean="0"/>
              <a:t>Образец заголовка</a:t>
            </a:r>
          </a:p>
        </p:txBody>
      </p:sp>
      <p:sp>
        <p:nvSpPr>
          <p:cNvPr id="252931" name="Rectangle 3"/>
          <p:cNvSpPr>
            <a:spLocks noGrp="1" noChangeArrowheads="1"/>
          </p:cNvSpPr>
          <p:nvPr>
            <p:ph type="subTitle" idx="1"/>
          </p:nvPr>
        </p:nvSpPr>
        <p:spPr>
          <a:xfrm>
            <a:off x="2641600" y="3962400"/>
            <a:ext cx="8737600" cy="1752600"/>
          </a:xfrm>
        </p:spPr>
        <p:txBody>
          <a:bodyPr/>
          <a:lstStyle>
            <a:lvl1pPr marL="0" indent="0">
              <a:buFont typeface="Wingdings" pitchFamily="2" charset="2"/>
              <a:buNone/>
              <a:defRPr sz="2800"/>
            </a:lvl1pPr>
          </a:lstStyle>
          <a:p>
            <a:pPr lvl="0"/>
            <a:r>
              <a:rPr lang="ru-RU" altLang="en-US" noProof="0" smtClean="0"/>
              <a:t>Образец подзаголовка</a:t>
            </a:r>
          </a:p>
        </p:txBody>
      </p:sp>
      <p:sp>
        <p:nvSpPr>
          <p:cNvPr id="6" name="Rectangle 4"/>
          <p:cNvSpPr>
            <a:spLocks noGrp="1" noChangeArrowheads="1"/>
          </p:cNvSpPr>
          <p:nvPr>
            <p:ph type="dt" sz="half" idx="10"/>
          </p:nvPr>
        </p:nvSpPr>
        <p:spPr>
          <a:xfrm>
            <a:off x="609600" y="6243639"/>
            <a:ext cx="2844800" cy="457200"/>
          </a:xfrm>
          <a:prstGeom prst="rect">
            <a:avLst/>
          </a:prstGeom>
        </p:spPr>
        <p:txBody>
          <a:bodyPr/>
          <a:lstStyle>
            <a:lvl1pPr>
              <a:defRPr/>
            </a:lvl1pPr>
          </a:lstStyle>
          <a:p>
            <a:fld id="{C0782AD4-FDBB-4307-87FF-8B6AB1E7D226}" type="datetimeFigureOut">
              <a:rPr lang="ru-RU" smtClean="0"/>
              <a:t>16.11.2022</a:t>
            </a:fld>
            <a:endParaRPr lang="ru-RU"/>
          </a:p>
        </p:txBody>
      </p:sp>
      <p:sp>
        <p:nvSpPr>
          <p:cNvPr id="7" name="Rectangle 5"/>
          <p:cNvSpPr>
            <a:spLocks noGrp="1" noChangeArrowheads="1"/>
          </p:cNvSpPr>
          <p:nvPr>
            <p:ph type="ftr" sz="quarter" idx="11"/>
          </p:nvPr>
        </p:nvSpPr>
        <p:spPr>
          <a:xfrm>
            <a:off x="4165600" y="6243639"/>
            <a:ext cx="3860800" cy="457200"/>
          </a:xfrm>
          <a:prstGeom prst="rect">
            <a:avLst/>
          </a:prstGeom>
        </p:spPr>
        <p:txBody>
          <a:bodyPr/>
          <a:lstStyle>
            <a:lvl1pPr algn="ctr">
              <a:defRPr/>
            </a:lvl1pPr>
          </a:lstStyle>
          <a:p>
            <a:endParaRPr lang="ru-RU"/>
          </a:p>
        </p:txBody>
      </p:sp>
      <p:sp>
        <p:nvSpPr>
          <p:cNvPr id="8" name="Rectangle 6"/>
          <p:cNvSpPr>
            <a:spLocks noGrp="1" noChangeArrowheads="1"/>
          </p:cNvSpPr>
          <p:nvPr>
            <p:ph type="sldNum" sz="quarter" idx="12"/>
          </p:nvPr>
        </p:nvSpPr>
        <p:spPr>
          <a:xfrm>
            <a:off x="8737600" y="6243639"/>
            <a:ext cx="2844800" cy="457200"/>
          </a:xfrm>
          <a:prstGeom prst="rect">
            <a:avLst/>
          </a:prstGeom>
        </p:spPr>
        <p:txBody>
          <a:bodyPr/>
          <a:lstStyle>
            <a:lvl1pPr>
              <a:defRPr/>
            </a:lvl1pPr>
          </a:lstStyle>
          <a:p>
            <a:fld id="{8CEBFD6B-DBB1-4E84-A3B5-DAB32A460DA3}" type="slidenum">
              <a:rPr lang="ru-RU" smtClean="0"/>
              <a:t>‹#›</a:t>
            </a:fld>
            <a:endParaRPr lang="ru-RU"/>
          </a:p>
        </p:txBody>
      </p:sp>
    </p:spTree>
    <p:extLst>
      <p:ext uri="{BB962C8B-B14F-4D97-AF65-F5344CB8AC3E}">
        <p14:creationId xmlns:p14="http://schemas.microsoft.com/office/powerpoint/2010/main" val="377509091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clipArtAndTx">
  <p:cSld name="Заголовок, картинка и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7814"/>
            <a:ext cx="10972800" cy="1139825"/>
          </a:xfrm>
        </p:spPr>
        <p:txBody>
          <a:bodyPr/>
          <a:lstStyle/>
          <a:p>
            <a:r>
              <a:rPr lang="ru-RU" smtClean="0"/>
              <a:t>Образец заголовка</a:t>
            </a:r>
            <a:endParaRPr lang="ru-RU"/>
          </a:p>
        </p:txBody>
      </p:sp>
      <p:sp>
        <p:nvSpPr>
          <p:cNvPr id="3" name="Картинка 2"/>
          <p:cNvSpPr>
            <a:spLocks noGrp="1"/>
          </p:cNvSpPr>
          <p:nvPr>
            <p:ph type="clipArt" sz="half" idx="1"/>
          </p:nvPr>
        </p:nvSpPr>
        <p:spPr>
          <a:xfrm>
            <a:off x="609600" y="1600200"/>
            <a:ext cx="5384800" cy="4530725"/>
          </a:xfrm>
        </p:spPr>
        <p:txBody>
          <a:bodyPr/>
          <a:lstStyle/>
          <a:p>
            <a:pPr lvl="0"/>
            <a:endParaRPr lang="ru-RU" noProof="0" smtClean="0"/>
          </a:p>
        </p:txBody>
      </p:sp>
      <p:sp>
        <p:nvSpPr>
          <p:cNvPr id="4" name="Текст 3"/>
          <p:cNvSpPr>
            <a:spLocks noGrp="1"/>
          </p:cNvSpPr>
          <p:nvPr>
            <p:ph type="body" sz="half" idx="2"/>
          </p:nvPr>
        </p:nvSpPr>
        <p:spPr>
          <a:xfrm>
            <a:off x="6197600" y="1600200"/>
            <a:ext cx="5384800" cy="4530725"/>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Rectangle 4"/>
          <p:cNvSpPr>
            <a:spLocks noGrp="1" noChangeArrowheads="1"/>
          </p:cNvSpPr>
          <p:nvPr>
            <p:ph type="dt" sz="half" idx="10"/>
          </p:nvPr>
        </p:nvSpPr>
        <p:spPr>
          <a:xfrm>
            <a:off x="609602" y="6243639"/>
            <a:ext cx="1166284" cy="457200"/>
          </a:xfrm>
          <a:prstGeom prst="rect">
            <a:avLst/>
          </a:prstGeom>
          <a:ln/>
        </p:spPr>
        <p:txBody>
          <a:bodyPr/>
          <a:lstStyle>
            <a:lvl1pPr>
              <a:defRPr/>
            </a:lvl1pPr>
          </a:lstStyle>
          <a:p>
            <a:fld id="{C0782AD4-FDBB-4307-87FF-8B6AB1E7D226}" type="datetimeFigureOut">
              <a:rPr lang="ru-RU" smtClean="0"/>
              <a:t>16.11.2022</a:t>
            </a:fld>
            <a:endParaRPr lang="ru-RU"/>
          </a:p>
        </p:txBody>
      </p:sp>
      <p:sp>
        <p:nvSpPr>
          <p:cNvPr id="6" name="Rectangle 5"/>
          <p:cNvSpPr>
            <a:spLocks noGrp="1" noChangeArrowheads="1"/>
          </p:cNvSpPr>
          <p:nvPr>
            <p:ph type="ftr" sz="quarter" idx="11"/>
          </p:nvPr>
        </p:nvSpPr>
        <p:spPr>
          <a:xfrm>
            <a:off x="1968500" y="6248400"/>
            <a:ext cx="8832851" cy="457200"/>
          </a:xfrm>
          <a:prstGeom prst="rect">
            <a:avLst/>
          </a:prstGeom>
          <a:ln/>
        </p:spPr>
        <p:txBody>
          <a:bodyPr/>
          <a:lstStyle>
            <a:lvl1pPr>
              <a:defRPr/>
            </a:lvl1pPr>
          </a:lstStyle>
          <a:p>
            <a:endParaRPr lang="ru-RU"/>
          </a:p>
        </p:txBody>
      </p:sp>
      <p:sp>
        <p:nvSpPr>
          <p:cNvPr id="7" name="Rectangle 6"/>
          <p:cNvSpPr>
            <a:spLocks noGrp="1" noChangeArrowheads="1"/>
          </p:cNvSpPr>
          <p:nvPr>
            <p:ph type="sldNum" sz="quarter" idx="12"/>
          </p:nvPr>
        </p:nvSpPr>
        <p:spPr>
          <a:xfrm>
            <a:off x="10896600" y="6243639"/>
            <a:ext cx="685800" cy="457200"/>
          </a:xfrm>
          <a:prstGeom prst="rect">
            <a:avLst/>
          </a:prstGeom>
          <a:ln/>
        </p:spPr>
        <p:txBody>
          <a:bodyPr/>
          <a:lstStyle>
            <a:lvl1pPr>
              <a:defRPr/>
            </a:lvl1pPr>
          </a:lstStyle>
          <a:p>
            <a:fld id="{8CEBFD6B-DBB1-4E84-A3B5-DAB32A460DA3}" type="slidenum">
              <a:rPr lang="ru-RU" smtClean="0"/>
              <a:t>‹#›</a:t>
            </a:fld>
            <a:endParaRPr lang="ru-RU"/>
          </a:p>
        </p:txBody>
      </p:sp>
    </p:spTree>
    <p:extLst>
      <p:ext uri="{BB962C8B-B14F-4D97-AF65-F5344CB8AC3E}">
        <p14:creationId xmlns:p14="http://schemas.microsoft.com/office/powerpoint/2010/main" val="3562529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AndTx">
  <p:cSld name="Заголовок, объект и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7814"/>
            <a:ext cx="10972800" cy="1139825"/>
          </a:xfrm>
        </p:spPr>
        <p:txBody>
          <a:bodyPr/>
          <a:lstStyle/>
          <a:p>
            <a:r>
              <a:rPr lang="ru-RU" smtClean="0"/>
              <a:t>Образец заголовка</a:t>
            </a:r>
            <a:endParaRPr lang="ru-RU"/>
          </a:p>
        </p:txBody>
      </p:sp>
      <p:sp>
        <p:nvSpPr>
          <p:cNvPr id="3" name="Объект 2"/>
          <p:cNvSpPr>
            <a:spLocks noGrp="1"/>
          </p:cNvSpPr>
          <p:nvPr>
            <p:ph sz="half" idx="1"/>
          </p:nvPr>
        </p:nvSpPr>
        <p:spPr>
          <a:xfrm>
            <a:off x="609600" y="1600200"/>
            <a:ext cx="5384800" cy="4530725"/>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6197600" y="1600200"/>
            <a:ext cx="5384800" cy="4530725"/>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Rectangle 4"/>
          <p:cNvSpPr>
            <a:spLocks noGrp="1" noChangeArrowheads="1"/>
          </p:cNvSpPr>
          <p:nvPr>
            <p:ph type="dt" sz="half" idx="10"/>
          </p:nvPr>
        </p:nvSpPr>
        <p:spPr>
          <a:xfrm>
            <a:off x="609602" y="6243639"/>
            <a:ext cx="1166284" cy="457200"/>
          </a:xfrm>
          <a:prstGeom prst="rect">
            <a:avLst/>
          </a:prstGeom>
          <a:ln/>
        </p:spPr>
        <p:txBody>
          <a:bodyPr/>
          <a:lstStyle>
            <a:lvl1pPr>
              <a:defRPr/>
            </a:lvl1pPr>
          </a:lstStyle>
          <a:p>
            <a:fld id="{C0782AD4-FDBB-4307-87FF-8B6AB1E7D226}" type="datetimeFigureOut">
              <a:rPr lang="ru-RU" smtClean="0"/>
              <a:t>16.11.2022</a:t>
            </a:fld>
            <a:endParaRPr lang="ru-RU"/>
          </a:p>
        </p:txBody>
      </p:sp>
      <p:sp>
        <p:nvSpPr>
          <p:cNvPr id="6" name="Rectangle 5"/>
          <p:cNvSpPr>
            <a:spLocks noGrp="1" noChangeArrowheads="1"/>
          </p:cNvSpPr>
          <p:nvPr>
            <p:ph type="ftr" sz="quarter" idx="11"/>
          </p:nvPr>
        </p:nvSpPr>
        <p:spPr>
          <a:xfrm>
            <a:off x="1968500" y="6248400"/>
            <a:ext cx="8832851" cy="457200"/>
          </a:xfrm>
          <a:prstGeom prst="rect">
            <a:avLst/>
          </a:prstGeom>
          <a:ln/>
        </p:spPr>
        <p:txBody>
          <a:bodyPr/>
          <a:lstStyle>
            <a:lvl1pPr>
              <a:defRPr/>
            </a:lvl1pPr>
          </a:lstStyle>
          <a:p>
            <a:endParaRPr lang="ru-RU"/>
          </a:p>
        </p:txBody>
      </p:sp>
      <p:sp>
        <p:nvSpPr>
          <p:cNvPr id="7" name="Rectangle 6"/>
          <p:cNvSpPr>
            <a:spLocks noGrp="1" noChangeArrowheads="1"/>
          </p:cNvSpPr>
          <p:nvPr>
            <p:ph type="sldNum" sz="quarter" idx="12"/>
          </p:nvPr>
        </p:nvSpPr>
        <p:spPr>
          <a:xfrm>
            <a:off x="10896600" y="6243639"/>
            <a:ext cx="685800" cy="457200"/>
          </a:xfrm>
          <a:prstGeom prst="rect">
            <a:avLst/>
          </a:prstGeom>
          <a:ln/>
        </p:spPr>
        <p:txBody>
          <a:bodyPr/>
          <a:lstStyle>
            <a:lvl1pPr>
              <a:defRPr/>
            </a:lvl1pPr>
          </a:lstStyle>
          <a:p>
            <a:fld id="{8CEBFD6B-DBB1-4E84-A3B5-DAB32A460DA3}" type="slidenum">
              <a:rPr lang="ru-RU" smtClean="0"/>
              <a:t>‹#›</a:t>
            </a:fld>
            <a:endParaRPr lang="ru-RU"/>
          </a:p>
        </p:txBody>
      </p:sp>
    </p:spTree>
    <p:extLst>
      <p:ext uri="{BB962C8B-B14F-4D97-AF65-F5344CB8AC3E}">
        <p14:creationId xmlns:p14="http://schemas.microsoft.com/office/powerpoint/2010/main" val="393246352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609600" y="1600200"/>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6197600" y="1600200"/>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Rectangle 4"/>
          <p:cNvSpPr>
            <a:spLocks noGrp="1" noChangeArrowheads="1"/>
          </p:cNvSpPr>
          <p:nvPr>
            <p:ph type="dt" sz="half" idx="10"/>
          </p:nvPr>
        </p:nvSpPr>
        <p:spPr>
          <a:xfrm>
            <a:off x="609602" y="6243639"/>
            <a:ext cx="1166284" cy="457200"/>
          </a:xfrm>
          <a:prstGeom prst="rect">
            <a:avLst/>
          </a:prstGeom>
          <a:ln/>
        </p:spPr>
        <p:txBody>
          <a:bodyPr/>
          <a:lstStyle>
            <a:lvl1pPr>
              <a:defRPr/>
            </a:lvl1pPr>
          </a:lstStyle>
          <a:p>
            <a:fld id="{C0782AD4-FDBB-4307-87FF-8B6AB1E7D226}" type="datetimeFigureOut">
              <a:rPr lang="ru-RU" smtClean="0"/>
              <a:t>16.11.2022</a:t>
            </a:fld>
            <a:endParaRPr lang="ru-RU"/>
          </a:p>
        </p:txBody>
      </p:sp>
      <p:sp>
        <p:nvSpPr>
          <p:cNvPr id="6" name="Rectangle 5"/>
          <p:cNvSpPr>
            <a:spLocks noGrp="1" noChangeArrowheads="1"/>
          </p:cNvSpPr>
          <p:nvPr>
            <p:ph type="ftr" sz="quarter" idx="11"/>
          </p:nvPr>
        </p:nvSpPr>
        <p:spPr>
          <a:xfrm>
            <a:off x="1968500" y="6248400"/>
            <a:ext cx="8832851" cy="457200"/>
          </a:xfrm>
          <a:prstGeom prst="rect">
            <a:avLst/>
          </a:prstGeom>
          <a:ln/>
        </p:spPr>
        <p:txBody>
          <a:bodyPr/>
          <a:lstStyle>
            <a:lvl1pPr>
              <a:defRPr/>
            </a:lvl1pPr>
          </a:lstStyle>
          <a:p>
            <a:endParaRPr lang="ru-RU"/>
          </a:p>
        </p:txBody>
      </p:sp>
      <p:sp>
        <p:nvSpPr>
          <p:cNvPr id="7" name="Rectangle 6"/>
          <p:cNvSpPr>
            <a:spLocks noGrp="1" noChangeArrowheads="1"/>
          </p:cNvSpPr>
          <p:nvPr>
            <p:ph type="sldNum" sz="quarter" idx="12"/>
          </p:nvPr>
        </p:nvSpPr>
        <p:spPr>
          <a:xfrm>
            <a:off x="10896600" y="6243639"/>
            <a:ext cx="685800" cy="457200"/>
          </a:xfrm>
          <a:prstGeom prst="rect">
            <a:avLst/>
          </a:prstGeom>
          <a:ln/>
        </p:spPr>
        <p:txBody>
          <a:bodyPr/>
          <a:lstStyle>
            <a:lvl1pPr>
              <a:defRPr/>
            </a:lvl1pPr>
          </a:lstStyle>
          <a:p>
            <a:fld id="{8CEBFD6B-DBB1-4E84-A3B5-DAB32A460DA3}" type="slidenum">
              <a:rPr lang="ru-RU" smtClean="0"/>
              <a:t>‹#›</a:t>
            </a:fld>
            <a:endParaRPr lang="ru-RU"/>
          </a:p>
        </p:txBody>
      </p:sp>
    </p:spTree>
    <p:extLst>
      <p:ext uri="{BB962C8B-B14F-4D97-AF65-F5344CB8AC3E}">
        <p14:creationId xmlns:p14="http://schemas.microsoft.com/office/powerpoint/2010/main" val="317929711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2373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9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 xmlns:a16="http://schemas.microsoft.com/office/drawing/2014/main" id="{8ABD215D-CFC7-1CAC-2144-1C4A51F1FEB9}"/>
              </a:ext>
            </a:extLst>
          </p:cNvPr>
          <p:cNvSpPr>
            <a:spLocks noGrp="1"/>
          </p:cNvSpPr>
          <p:nvPr>
            <p:ph type="body" sz="quarter" idx="11" hasCustomPrompt="1"/>
          </p:nvPr>
        </p:nvSpPr>
        <p:spPr>
          <a:xfrm>
            <a:off x="832151" y="1644953"/>
            <a:ext cx="9560076" cy="4547808"/>
          </a:xfrm>
        </p:spPr>
        <p:txBody>
          <a:bodyPr>
            <a:normAutofit/>
          </a:bodyPr>
          <a:lstStyle>
            <a:lvl1pPr marL="0" indent="0" algn="l">
              <a:buFontTx/>
              <a:buNone/>
              <a:defRPr sz="2133" baseline="0"/>
            </a:lvl1pPr>
            <a:lvl2pPr marL="609585" indent="0">
              <a:buFontTx/>
              <a:buNone/>
              <a:defRPr sz="2133" baseline="0"/>
            </a:lvl2pPr>
            <a:lvl3pPr marL="1219170" indent="0">
              <a:buFontTx/>
              <a:buNone/>
              <a:defRPr sz="2133" baseline="0"/>
            </a:lvl3pPr>
            <a:lvl4pPr marL="1828754" indent="0">
              <a:buFontTx/>
              <a:buNone/>
              <a:defRPr sz="2133" baseline="0"/>
            </a:lvl4pPr>
            <a:lvl5pPr>
              <a:buFontTx/>
              <a:buNone/>
              <a:defRPr sz="2133" baseline="0"/>
            </a:lvl5pPr>
          </a:lstStyle>
          <a:p>
            <a:r>
              <a:rPr lang="ru-RU" sz="2133" dirty="0">
                <a:latin typeface="Golos Text" panose="020B0503020202020204"/>
              </a:rPr>
              <a:t>Здесь при необходимости располагается основной текст слайда, ключевая формулировка.</a:t>
            </a:r>
          </a:p>
          <a:p>
            <a:endParaRPr lang="ru-RU" sz="2133" dirty="0">
              <a:latin typeface="Golos Text" panose="020B0503020202020204"/>
            </a:endParaRPr>
          </a:p>
          <a:p>
            <a:pPr marL="0" indent="0" algn="l">
              <a:buNone/>
            </a:pPr>
            <a:r>
              <a:rPr lang="ru-RU" sz="1867"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867" b="0" i="0" dirty="0">
                <a:solidFill>
                  <a:srgbClr val="2C2D2E"/>
                </a:solidFill>
                <a:effectLst/>
                <a:latin typeface="Golos Text" panose="020B0503020202020204"/>
              </a:rPr>
              <a:t> список;</a:t>
            </a:r>
          </a:p>
          <a:p>
            <a:pPr algn="l">
              <a:buFont typeface="Arial" panose="020B0604020202020204" pitchFamily="34" charset="0"/>
              <a:buChar char="•"/>
            </a:pPr>
            <a:r>
              <a:rPr lang="ru-RU" sz="1867" b="0" i="0" dirty="0">
                <a:solidFill>
                  <a:srgbClr val="2C2D2E"/>
                </a:solidFill>
                <a:effectLst/>
                <a:latin typeface="Golos Text" panose="020B0503020202020204"/>
              </a:rPr>
              <a:t> список;</a:t>
            </a:r>
          </a:p>
          <a:p>
            <a:pPr algn="l">
              <a:buFont typeface="Arial" panose="020B0604020202020204" pitchFamily="34" charset="0"/>
              <a:buChar char="•"/>
            </a:pPr>
            <a:r>
              <a:rPr lang="ru-RU" sz="1867" b="0" i="0" dirty="0">
                <a:solidFill>
                  <a:srgbClr val="2C2D2E"/>
                </a:solidFill>
                <a:effectLst/>
                <a:latin typeface="Golos Text" panose="020B0503020202020204"/>
              </a:rPr>
              <a:t> конец списка.</a:t>
            </a:r>
          </a:p>
        </p:txBody>
      </p:sp>
      <p:sp>
        <p:nvSpPr>
          <p:cNvPr id="2" name="Title 1">
            <a:extLst>
              <a:ext uri="{FF2B5EF4-FFF2-40B4-BE49-F238E27FC236}">
                <a16:creationId xmlns="" xmlns:a16="http://schemas.microsoft.com/office/drawing/2014/main" id="{7B8569F4-01AC-6221-63B9-0F06F87F2597}"/>
              </a:ext>
            </a:extLst>
          </p:cNvPr>
          <p:cNvSpPr>
            <a:spLocks noGrp="1"/>
          </p:cNvSpPr>
          <p:nvPr>
            <p:ph type="title" hasCustomPrompt="1"/>
          </p:nvPr>
        </p:nvSpPr>
        <p:spPr>
          <a:xfrm>
            <a:off x="609600" y="408580"/>
            <a:ext cx="9099176" cy="703045"/>
          </a:xfrm>
        </p:spPr>
        <p:txBody>
          <a:bodyPr>
            <a:normAutofit/>
          </a:bodyPr>
          <a:lstStyle>
            <a:lvl1pPr>
              <a:defRPr sz="4267" baseline="0">
                <a:solidFill>
                  <a:schemeClr val="bg1"/>
                </a:solidFill>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3132862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Текст 7">
            <a:extLst>
              <a:ext uri="{FF2B5EF4-FFF2-40B4-BE49-F238E27FC236}">
                <a16:creationId xmlns="" xmlns:a16="http://schemas.microsoft.com/office/drawing/2014/main" id="{36D9692A-5DC0-3DF1-F516-70164F11C5AC}"/>
              </a:ext>
            </a:extLst>
          </p:cNvPr>
          <p:cNvSpPr>
            <a:spLocks noGrp="1"/>
          </p:cNvSpPr>
          <p:nvPr>
            <p:ph type="body" sz="quarter" idx="10" hasCustomPrompt="1"/>
          </p:nvPr>
        </p:nvSpPr>
        <p:spPr>
          <a:xfrm>
            <a:off x="677332" y="2389715"/>
            <a:ext cx="4847773" cy="2098228"/>
          </a:xfrm>
        </p:spPr>
        <p:txBody>
          <a:bodyPr>
            <a:normAutofit/>
          </a:bodyPr>
          <a:lstStyle>
            <a:lvl1pPr marL="0" indent="0">
              <a:buNone/>
              <a:defRPr sz="1600"/>
            </a:lvl1pPr>
            <a:lvl2pPr marL="609585" indent="0">
              <a:buNone/>
              <a:defRPr/>
            </a:lvl2pPr>
            <a:lvl3pPr marL="1219170" indent="0">
              <a:buNone/>
              <a:defRPr/>
            </a:lvl3pPr>
            <a:lvl4pPr marL="1828754" indent="0">
              <a:buNone/>
              <a:defRPr/>
            </a:lvl4pPr>
            <a:lvl5pPr marL="2438339" indent="0">
              <a:buFont typeface="Arial" panose="020B0604020202020204" pitchFamily="34" charset="0"/>
              <a:buNone/>
              <a:defRPr/>
            </a:lvl5pPr>
          </a:lstStyle>
          <a:p>
            <a:r>
              <a:rPr lang="ru-RU" sz="1600" dirty="0">
                <a:latin typeface="Golos Text" panose="020B0503020202020204"/>
              </a:rPr>
              <a:t>Здесь при необходимости располагается основной текст слайда, ключевая формулировка.</a:t>
            </a:r>
          </a:p>
        </p:txBody>
      </p:sp>
      <p:sp>
        <p:nvSpPr>
          <p:cNvPr id="16" name="Текст 13">
            <a:extLst>
              <a:ext uri="{FF2B5EF4-FFF2-40B4-BE49-F238E27FC236}">
                <a16:creationId xmlns="" xmlns:a16="http://schemas.microsoft.com/office/drawing/2014/main" id="{C2C41F40-A63A-48C4-01DC-A4A13BB7B83E}"/>
              </a:ext>
            </a:extLst>
          </p:cNvPr>
          <p:cNvSpPr>
            <a:spLocks noGrp="1"/>
          </p:cNvSpPr>
          <p:nvPr>
            <p:ph type="body" sz="quarter" idx="13" hasCustomPrompt="1"/>
          </p:nvPr>
        </p:nvSpPr>
        <p:spPr>
          <a:xfrm>
            <a:off x="677333" y="1576613"/>
            <a:ext cx="3947884" cy="793447"/>
          </a:xfrm>
        </p:spPr>
        <p:txBody>
          <a:bodyPr>
            <a:normAutofit/>
          </a:bodyPr>
          <a:lstStyle>
            <a:lvl1pPr marL="0" indent="0">
              <a:buNone/>
              <a:defRPr sz="2133" u="sng" baseline="0">
                <a:latin typeface="Golos Text DemiBold" panose="020B0703020202020204" pitchFamily="34" charset="-52"/>
              </a:defRPr>
            </a:lvl1pPr>
          </a:lstStyle>
          <a:p>
            <a:pPr lvl="0"/>
            <a:r>
              <a:rPr lang="ru-RU" dirty="0"/>
              <a:t>Подзаголовок</a:t>
            </a:r>
          </a:p>
        </p:txBody>
      </p:sp>
      <p:sp>
        <p:nvSpPr>
          <p:cNvPr id="2" name="Title 1">
            <a:extLst>
              <a:ext uri="{FF2B5EF4-FFF2-40B4-BE49-F238E27FC236}">
                <a16:creationId xmlns="" xmlns:a16="http://schemas.microsoft.com/office/drawing/2014/main" id="{63D5B27C-CA4C-7381-3F84-F0595A76CE45}"/>
              </a:ext>
            </a:extLst>
          </p:cNvPr>
          <p:cNvSpPr>
            <a:spLocks noGrp="1"/>
          </p:cNvSpPr>
          <p:nvPr>
            <p:ph type="title" hasCustomPrompt="1"/>
          </p:nvPr>
        </p:nvSpPr>
        <p:spPr>
          <a:xfrm>
            <a:off x="609600" y="408580"/>
            <a:ext cx="9099176" cy="703045"/>
          </a:xfrm>
        </p:spPr>
        <p:txBody>
          <a:bodyPr>
            <a:normAutofit/>
          </a:bodyPr>
          <a:lstStyle>
            <a:lvl1pPr>
              <a:defRPr sz="4267"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3" name="Текст 7">
            <a:extLst>
              <a:ext uri="{FF2B5EF4-FFF2-40B4-BE49-F238E27FC236}">
                <a16:creationId xmlns="" xmlns:a16="http://schemas.microsoft.com/office/drawing/2014/main" id="{2AA24315-FE73-04A8-D530-E746EC0C202F}"/>
              </a:ext>
            </a:extLst>
          </p:cNvPr>
          <p:cNvSpPr>
            <a:spLocks noGrp="1"/>
          </p:cNvSpPr>
          <p:nvPr>
            <p:ph type="body" sz="quarter" idx="14" hasCustomPrompt="1"/>
          </p:nvPr>
        </p:nvSpPr>
        <p:spPr>
          <a:xfrm>
            <a:off x="6666895" y="4015315"/>
            <a:ext cx="4847773" cy="2098228"/>
          </a:xfrm>
        </p:spPr>
        <p:txBody>
          <a:bodyPr>
            <a:normAutofit/>
          </a:bodyPr>
          <a:lstStyle>
            <a:lvl1pPr marL="0" indent="0" algn="l">
              <a:buNone/>
              <a:defRPr sz="1600"/>
            </a:lvl1pPr>
            <a:lvl2pPr marL="609585" indent="0">
              <a:buNone/>
              <a:defRPr/>
            </a:lvl2pPr>
            <a:lvl3pPr marL="1219170" indent="0">
              <a:buNone/>
              <a:defRPr/>
            </a:lvl3pPr>
            <a:lvl4pPr marL="1828754" indent="0">
              <a:buNone/>
              <a:defRPr/>
            </a:lvl4pPr>
            <a:lvl5pPr marL="2438339" indent="0">
              <a:buFont typeface="Arial" panose="020B0604020202020204" pitchFamily="34" charset="0"/>
              <a:buNone/>
              <a:defRPr/>
            </a:lvl5pPr>
          </a:lstStyle>
          <a:p>
            <a:pPr marL="0" marR="0" lvl="0" indent="0" algn="l" defTabSz="609585"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600" dirty="0">
                <a:latin typeface="Golos Text" panose="020B0503020202020204"/>
              </a:rPr>
              <a:t>Основной текст слайда, ключевая формулировка.</a:t>
            </a:r>
          </a:p>
          <a:p>
            <a:pPr marL="0" indent="0" algn="l">
              <a:buNone/>
            </a:pPr>
            <a:endParaRPr lang="en-US" sz="1600" b="1" i="0" dirty="0">
              <a:solidFill>
                <a:srgbClr val="2C2D2E"/>
              </a:solidFill>
              <a:effectLst/>
              <a:latin typeface="Golos Text" panose="020B0503020202020204"/>
            </a:endParaRPr>
          </a:p>
          <a:p>
            <a:pPr marL="0" indent="0" algn="l">
              <a:buNone/>
            </a:pPr>
            <a:r>
              <a:rPr lang="ru-RU" sz="16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600" b="0" i="0" dirty="0">
                <a:solidFill>
                  <a:srgbClr val="2C2D2E"/>
                </a:solidFill>
                <a:effectLst/>
                <a:latin typeface="Golos Text" panose="020B0503020202020204"/>
              </a:rPr>
              <a:t> список;</a:t>
            </a:r>
          </a:p>
          <a:p>
            <a:pPr algn="l">
              <a:buFont typeface="Arial" panose="020B0604020202020204" pitchFamily="34" charset="0"/>
              <a:buChar char="•"/>
            </a:pPr>
            <a:r>
              <a:rPr lang="ru-RU" sz="1600" b="0" i="0" dirty="0">
                <a:solidFill>
                  <a:srgbClr val="2C2D2E"/>
                </a:solidFill>
                <a:effectLst/>
                <a:latin typeface="Golos Text" panose="020B0503020202020204"/>
              </a:rPr>
              <a:t> список;</a:t>
            </a:r>
          </a:p>
          <a:p>
            <a:pPr algn="l">
              <a:buFont typeface="Arial" panose="020B0604020202020204" pitchFamily="34" charset="0"/>
              <a:buChar char="•"/>
            </a:pPr>
            <a:r>
              <a:rPr lang="ru-RU" sz="1600" b="0" i="0" dirty="0">
                <a:solidFill>
                  <a:srgbClr val="2C2D2E"/>
                </a:solidFill>
                <a:effectLst/>
                <a:latin typeface="Golos Text" panose="020B0503020202020204"/>
              </a:rPr>
              <a:t> конец списка.</a:t>
            </a:r>
          </a:p>
        </p:txBody>
      </p:sp>
      <p:sp>
        <p:nvSpPr>
          <p:cNvPr id="4" name="Текст 13">
            <a:extLst>
              <a:ext uri="{FF2B5EF4-FFF2-40B4-BE49-F238E27FC236}">
                <a16:creationId xmlns="" xmlns:a16="http://schemas.microsoft.com/office/drawing/2014/main" id="{69578C56-72EB-AE17-C6D4-CE1E8FBA306B}"/>
              </a:ext>
            </a:extLst>
          </p:cNvPr>
          <p:cNvSpPr>
            <a:spLocks noGrp="1"/>
          </p:cNvSpPr>
          <p:nvPr>
            <p:ph type="body" sz="quarter" idx="15" hasCustomPrompt="1"/>
          </p:nvPr>
        </p:nvSpPr>
        <p:spPr>
          <a:xfrm>
            <a:off x="6666895" y="3202213"/>
            <a:ext cx="3947884" cy="793447"/>
          </a:xfrm>
        </p:spPr>
        <p:txBody>
          <a:bodyPr>
            <a:normAutofit/>
          </a:bodyPr>
          <a:lstStyle>
            <a:lvl1pPr marL="0" indent="0">
              <a:buNone/>
              <a:defRPr sz="2133" u="sng" baseline="0">
                <a:latin typeface="Golos Text DemiBold" panose="020B0703020202020204" pitchFamily="34" charset="-52"/>
              </a:defRPr>
            </a:lvl1pPr>
          </a:lstStyle>
          <a:p>
            <a:pPr lvl="0"/>
            <a:r>
              <a:rPr lang="ru-RU" dirty="0"/>
              <a:t>Подзаголовок</a:t>
            </a:r>
          </a:p>
        </p:txBody>
      </p:sp>
    </p:spTree>
    <p:extLst>
      <p:ext uri="{BB962C8B-B14F-4D97-AF65-F5344CB8AC3E}">
        <p14:creationId xmlns:p14="http://schemas.microsoft.com/office/powerpoint/2010/main" val="447120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 xmlns:a16="http://schemas.microsoft.com/office/drawing/2014/main" id="{8AE2ED3E-3221-72A5-8340-4E08819C8F2A}"/>
              </a:ext>
            </a:extLst>
          </p:cNvPr>
          <p:cNvSpPr>
            <a:spLocks noGrp="1"/>
          </p:cNvSpPr>
          <p:nvPr>
            <p:ph type="title" hasCustomPrompt="1"/>
          </p:nvPr>
        </p:nvSpPr>
        <p:spPr>
          <a:xfrm>
            <a:off x="609600" y="408580"/>
            <a:ext cx="9099176" cy="703045"/>
          </a:xfrm>
        </p:spPr>
        <p:txBody>
          <a:bodyPr>
            <a:normAutofit/>
          </a:bodyPr>
          <a:lstStyle>
            <a:lvl1pPr>
              <a:defRPr sz="4267"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Рисунок 2">
            <a:extLst>
              <a:ext uri="{FF2B5EF4-FFF2-40B4-BE49-F238E27FC236}">
                <a16:creationId xmlns="" xmlns:a16="http://schemas.microsoft.com/office/drawing/2014/main" id="{19B43694-08A8-116E-FA12-468591D136C9}"/>
              </a:ext>
            </a:extLst>
          </p:cNvPr>
          <p:cNvSpPr>
            <a:spLocks noGrp="1"/>
          </p:cNvSpPr>
          <p:nvPr>
            <p:ph type="pic" sz="quarter" idx="10"/>
          </p:nvPr>
        </p:nvSpPr>
        <p:spPr>
          <a:xfrm>
            <a:off x="609601" y="1249137"/>
            <a:ext cx="6144684" cy="5122873"/>
          </a:xfrm>
          <a:prstGeom prst="roundRect">
            <a:avLst>
              <a:gd name="adj" fmla="val 7952"/>
            </a:avLst>
          </a:prstGeom>
        </p:spPr>
        <p:txBody>
          <a:bodyPr/>
          <a:lstStyle/>
          <a:p>
            <a:endParaRPr lang="ru-RU"/>
          </a:p>
        </p:txBody>
      </p:sp>
      <p:sp>
        <p:nvSpPr>
          <p:cNvPr id="5" name="Текст 6">
            <a:extLst>
              <a:ext uri="{FF2B5EF4-FFF2-40B4-BE49-F238E27FC236}">
                <a16:creationId xmlns="" xmlns:a16="http://schemas.microsoft.com/office/drawing/2014/main" id="{E75CB8B0-7394-87DF-B065-6F242AB2D01F}"/>
              </a:ext>
            </a:extLst>
          </p:cNvPr>
          <p:cNvSpPr>
            <a:spLocks noGrp="1"/>
          </p:cNvSpPr>
          <p:nvPr>
            <p:ph type="body" sz="quarter" idx="11" hasCustomPrompt="1"/>
          </p:nvPr>
        </p:nvSpPr>
        <p:spPr>
          <a:xfrm>
            <a:off x="7344229" y="1538516"/>
            <a:ext cx="3376991" cy="4567161"/>
          </a:xfrm>
        </p:spPr>
        <p:txBody>
          <a:bodyPr>
            <a:normAutofit/>
          </a:bodyPr>
          <a:lstStyle>
            <a:lvl1pPr marL="0" indent="0" algn="l">
              <a:buNone/>
              <a:defRPr sz="1867" baseline="0"/>
            </a:lvl1pPr>
            <a:lvl2pPr marL="609585" indent="0">
              <a:buNone/>
              <a:defRPr sz="1867" baseline="0"/>
            </a:lvl2pPr>
            <a:lvl3pPr marL="1219170" indent="0">
              <a:buNone/>
              <a:defRPr sz="1867" baseline="0"/>
            </a:lvl3pPr>
            <a:lvl4pPr marL="1828754" indent="0">
              <a:buNone/>
              <a:defRPr sz="1867" baseline="0"/>
            </a:lvl4pPr>
            <a:lvl5pPr marL="2438339" indent="0">
              <a:buFont typeface="Arial" panose="020B0604020202020204" pitchFamily="34" charset="0"/>
              <a:buNone/>
              <a:defRPr sz="1867" baseline="0"/>
            </a:lvl5pPr>
          </a:lstStyle>
          <a:p>
            <a:pPr marL="0" marR="0" lvl="0" indent="0" algn="l" defTabSz="609585"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867" dirty="0">
                <a:latin typeface="Golos Text" panose="020B0503020202020204"/>
              </a:rPr>
              <a:t>Основной текст слайда, ключевая формулировка.</a:t>
            </a:r>
          </a:p>
          <a:p>
            <a:pPr marL="0" indent="0" algn="l">
              <a:buNone/>
            </a:pPr>
            <a:endParaRPr lang="en-US" sz="1867" b="1" i="0" dirty="0">
              <a:solidFill>
                <a:srgbClr val="2C2D2E"/>
              </a:solidFill>
              <a:effectLst/>
              <a:latin typeface="Golos Text" panose="020B0503020202020204"/>
            </a:endParaRPr>
          </a:p>
          <a:p>
            <a:pPr marL="0" indent="0" algn="l">
              <a:buNone/>
            </a:pPr>
            <a:r>
              <a:rPr lang="ru-RU" sz="1867"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867" b="0" i="0" dirty="0">
                <a:solidFill>
                  <a:srgbClr val="2C2D2E"/>
                </a:solidFill>
                <a:effectLst/>
                <a:latin typeface="Golos Text" panose="020B0503020202020204"/>
              </a:rPr>
              <a:t> список;</a:t>
            </a:r>
          </a:p>
          <a:p>
            <a:pPr algn="l">
              <a:buFont typeface="Arial" panose="020B0604020202020204" pitchFamily="34" charset="0"/>
              <a:buChar char="•"/>
            </a:pPr>
            <a:r>
              <a:rPr lang="ru-RU" sz="1867" b="0" i="0" dirty="0">
                <a:solidFill>
                  <a:srgbClr val="2C2D2E"/>
                </a:solidFill>
                <a:effectLst/>
                <a:latin typeface="Golos Text" panose="020B0503020202020204"/>
              </a:rPr>
              <a:t> список;</a:t>
            </a:r>
          </a:p>
          <a:p>
            <a:pPr algn="l">
              <a:buFont typeface="Arial" panose="020B0604020202020204" pitchFamily="34" charset="0"/>
              <a:buChar char="•"/>
            </a:pPr>
            <a:r>
              <a:rPr lang="ru-RU" sz="1867"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2450139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7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 xmlns:a16="http://schemas.microsoft.com/office/drawing/2014/main" id="{BE98E654-ABDC-7E78-775E-43A2D6214CBA}"/>
              </a:ext>
            </a:extLst>
          </p:cNvPr>
          <p:cNvSpPr>
            <a:spLocks noGrp="1"/>
          </p:cNvSpPr>
          <p:nvPr>
            <p:ph type="title" hasCustomPrompt="1"/>
          </p:nvPr>
        </p:nvSpPr>
        <p:spPr>
          <a:xfrm>
            <a:off x="609600" y="408580"/>
            <a:ext cx="9099176" cy="703045"/>
          </a:xfrm>
        </p:spPr>
        <p:txBody>
          <a:bodyPr>
            <a:normAutofit/>
          </a:bodyPr>
          <a:lstStyle>
            <a:lvl1pPr>
              <a:defRPr sz="4267"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Content Placeholder 2">
            <a:extLst>
              <a:ext uri="{FF2B5EF4-FFF2-40B4-BE49-F238E27FC236}">
                <a16:creationId xmlns="" xmlns:a16="http://schemas.microsoft.com/office/drawing/2014/main" id="{85D71CC7-EEA6-E9D0-68AD-36562CCF6071}"/>
              </a:ext>
            </a:extLst>
          </p:cNvPr>
          <p:cNvSpPr>
            <a:spLocks noGrp="1"/>
          </p:cNvSpPr>
          <p:nvPr>
            <p:ph sz="half" idx="1" hasCustomPrompt="1"/>
          </p:nvPr>
        </p:nvSpPr>
        <p:spPr>
          <a:xfrm>
            <a:off x="609599" y="1386883"/>
            <a:ext cx="11185676" cy="4980051"/>
          </a:xfrm>
        </p:spPr>
        <p:txBody>
          <a:bodyPr>
            <a:normAutofit/>
          </a:bodyPr>
          <a:lstStyle>
            <a:lvl1pPr marL="0" indent="0">
              <a:buFont typeface="Arial" panose="020B0604020202020204" pitchFamily="34" charset="0"/>
              <a:buNone/>
              <a:defRPr sz="2400" b="0" baseline="0">
                <a:solidFill>
                  <a:schemeClr val="bg1"/>
                </a:solidFill>
              </a:defRPr>
            </a:lvl1pPr>
            <a:lvl2pPr marL="609585" indent="0">
              <a:buFont typeface="Arial" panose="020B0604020202020204" pitchFamily="34" charset="0"/>
              <a:buNone/>
              <a:defRPr sz="3200"/>
            </a:lvl2pPr>
            <a:lvl3pPr marL="1219170" indent="0">
              <a:buFont typeface="Arial" panose="020B0604020202020204" pitchFamily="34" charset="0"/>
              <a:buNone/>
              <a:defRPr sz="2667"/>
            </a:lvl3pPr>
            <a:lvl4pPr marL="1828754" indent="0">
              <a:buFont typeface="Arial" panose="020B0604020202020204" pitchFamily="34" charset="0"/>
              <a:buNone/>
              <a:defRPr sz="2400"/>
            </a:lvl4pPr>
            <a:lvl5pPr marL="2438339" indent="0">
              <a:buFont typeface="Arial" panose="020B0604020202020204" pitchFamily="34" charset="0"/>
              <a:buNone/>
              <a:defRPr sz="2400"/>
            </a:lvl5pPr>
            <a:lvl6pPr>
              <a:defRPr sz="2400"/>
            </a:lvl6pPr>
            <a:lvl7pPr>
              <a:defRPr sz="2400"/>
            </a:lvl7pPr>
            <a:lvl8pPr>
              <a:defRPr sz="2400"/>
            </a:lvl8pPr>
            <a:lvl9pPr>
              <a:defRPr sz="2400"/>
            </a:lvl9pPr>
          </a:lstStyle>
          <a:p>
            <a:pPr marL="0" marR="0" lvl="0" indent="0" algn="l" defTabSz="609585"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2667" dirty="0">
                <a:latin typeface="Golos Text" panose="020B0503020202020204"/>
              </a:rPr>
              <a:t>Основной текст слайда, ключевая формулировка</a:t>
            </a:r>
          </a:p>
        </p:txBody>
      </p:sp>
    </p:spTree>
    <p:extLst>
      <p:ext uri="{BB962C8B-B14F-4D97-AF65-F5344CB8AC3E}">
        <p14:creationId xmlns:p14="http://schemas.microsoft.com/office/powerpoint/2010/main" val="3740350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29" Type="http://schemas.openxmlformats.org/officeDocument/2006/relationships/theme" Target="../theme/theme2.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408579"/>
            <a:ext cx="10972800" cy="827311"/>
          </a:xfrm>
          <a:prstGeom prst="rect">
            <a:avLst/>
          </a:prstGeom>
        </p:spPr>
        <p:txBody>
          <a:bodyPr vert="horz" lIns="91440" tIns="45720" rIns="91440" bIns="45720" rtlCol="0" anchor="ctr">
            <a:normAutofit/>
          </a:bodyPr>
          <a:lstStyle/>
          <a:p>
            <a:r>
              <a:rPr lang="ru-RU" dirty="0"/>
              <a:t>Заголовок</a:t>
            </a:r>
            <a:endParaRPr lang="en-US" dirty="0"/>
          </a:p>
        </p:txBody>
      </p:sp>
      <p:sp>
        <p:nvSpPr>
          <p:cNvPr id="3" name="Text Placeholder 2"/>
          <p:cNvSpPr>
            <a:spLocks noGrp="1"/>
          </p:cNvSpPr>
          <p:nvPr>
            <p:ph type="body" idx="1"/>
          </p:nvPr>
        </p:nvSpPr>
        <p:spPr>
          <a:xfrm>
            <a:off x="609600" y="1495884"/>
            <a:ext cx="10972800" cy="3866233"/>
          </a:xfrm>
          <a:prstGeom prst="rect">
            <a:avLst/>
          </a:prstGeom>
        </p:spPr>
        <p:txBody>
          <a:bodyPr vert="horz" lIns="91440" tIns="45720" rIns="91440" bIns="45720" rtlCol="0">
            <a:normAutofit/>
          </a:bodyPr>
          <a:lstStyle/>
          <a:p>
            <a:pPr lvl="0"/>
            <a:r>
              <a:rPr lang="ru-RU" dirty="0"/>
              <a:t>Образец текста</a:t>
            </a:r>
          </a:p>
        </p:txBody>
      </p:sp>
      <p:sp>
        <p:nvSpPr>
          <p:cNvPr id="4" name="TextBox 3"/>
          <p:cNvSpPr txBox="1"/>
          <p:nvPr/>
        </p:nvSpPr>
        <p:spPr>
          <a:xfrm>
            <a:off x="-1153401" y="5512168"/>
            <a:ext cx="184731" cy="461665"/>
          </a:xfrm>
          <a:prstGeom prst="rect">
            <a:avLst/>
          </a:prstGeom>
          <a:noFill/>
        </p:spPr>
        <p:txBody>
          <a:bodyPr wrap="none" rtlCol="0">
            <a:spAutoFit/>
          </a:bodyPr>
          <a:lstStyle/>
          <a:p>
            <a:endParaRPr lang="en-US" sz="2400"/>
          </a:p>
        </p:txBody>
      </p:sp>
      <p:sp>
        <p:nvSpPr>
          <p:cNvPr id="5" name="TextBox 4">
            <a:extLst>
              <a:ext uri="{FF2B5EF4-FFF2-40B4-BE49-F238E27FC236}">
                <a16:creationId xmlns="" xmlns:a16="http://schemas.microsoft.com/office/drawing/2014/main" id="{5D4D3E97-5D7A-1D29-BA55-742D76C1C8C4}"/>
              </a:ext>
            </a:extLst>
          </p:cNvPr>
          <p:cNvSpPr txBox="1"/>
          <p:nvPr/>
        </p:nvSpPr>
        <p:spPr>
          <a:xfrm>
            <a:off x="-1153401" y="5512168"/>
            <a:ext cx="184731" cy="461665"/>
          </a:xfrm>
          <a:prstGeom prst="rect">
            <a:avLst/>
          </a:prstGeom>
          <a:noFill/>
        </p:spPr>
        <p:txBody>
          <a:bodyPr wrap="none" rtlCol="0">
            <a:spAutoFit/>
          </a:bodyPr>
          <a:lstStyle/>
          <a:p>
            <a:endParaRPr lang="en-US" sz="2400"/>
          </a:p>
        </p:txBody>
      </p:sp>
    </p:spTree>
    <p:extLst>
      <p:ext uri="{BB962C8B-B14F-4D97-AF65-F5344CB8AC3E}">
        <p14:creationId xmlns:p14="http://schemas.microsoft.com/office/powerpoint/2010/main" val="284334949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Lst>
  <p:txStyles>
    <p:titleStyle>
      <a:lvl1pPr algn="l" defTabSz="609585" rtl="0" eaLnBrk="1" latinLnBrk="0" hangingPunct="1">
        <a:spcBef>
          <a:spcPct val="0"/>
        </a:spcBef>
        <a:buNone/>
        <a:defRPr sz="4800" b="1" i="0" kern="1200" baseline="0">
          <a:solidFill>
            <a:schemeClr val="tx1"/>
          </a:solidFill>
          <a:latin typeface="ALS Gorizont Bold Expanded" panose="00000805000000000000" pitchFamily="50" charset="0"/>
          <a:ea typeface="+mj-ea"/>
          <a:cs typeface="+mj-cs"/>
        </a:defRPr>
      </a:lvl1pPr>
    </p:titleStyle>
    <p:bodyStyle>
      <a:lvl1pPr marL="0" indent="0" algn="l" defTabSz="609585" rtl="0" eaLnBrk="1" latinLnBrk="0" hangingPunct="1">
        <a:spcBef>
          <a:spcPct val="20000"/>
        </a:spcBef>
        <a:buSzPct val="100000"/>
        <a:buFont typeface="Arial" panose="020B0604020202020204" pitchFamily="34" charset="0"/>
        <a:buNone/>
        <a:defRPr sz="2667" kern="1200">
          <a:solidFill>
            <a:schemeClr val="tx1"/>
          </a:solidFill>
          <a:latin typeface="Golos Text" panose="020B0503020202020204" pitchFamily="34" charset="-52"/>
          <a:ea typeface="+mn-ea"/>
          <a:cs typeface="Golos Text" panose="020B0503020202020204" pitchFamily="34" charset="-52"/>
        </a:defRPr>
      </a:lvl1pPr>
      <a:lvl2pPr marL="990575" indent="-380990" algn="l" defTabSz="609585" rtl="0" eaLnBrk="1" latinLnBrk="0" hangingPunct="1">
        <a:spcBef>
          <a:spcPct val="20000"/>
        </a:spcBef>
        <a:buFont typeface="Arial" panose="020B0604020202020204" pitchFamily="34" charset="0"/>
        <a:buChar char="•"/>
        <a:defRPr sz="2667" kern="1200">
          <a:solidFill>
            <a:schemeClr val="tx1"/>
          </a:solidFill>
          <a:latin typeface="Golos Text" panose="020B0503020202020204" pitchFamily="34" charset="-52"/>
          <a:ea typeface="+mn-ea"/>
          <a:cs typeface="Golos Text" panose="020B0503020202020204" pitchFamily="34" charset="-52"/>
        </a:defRPr>
      </a:lvl2pPr>
      <a:lvl3pPr marL="1523962" indent="-304792" algn="l" defTabSz="609585" rtl="0" eaLnBrk="1" latinLnBrk="0" hangingPunct="1">
        <a:spcBef>
          <a:spcPct val="20000"/>
        </a:spcBef>
        <a:buFont typeface="Arial" panose="020B0604020202020204" pitchFamily="34" charset="0"/>
        <a:buChar char="•"/>
        <a:defRPr sz="2133" kern="1200">
          <a:solidFill>
            <a:schemeClr val="tx1"/>
          </a:solidFill>
          <a:latin typeface="Golos Text" panose="020B0503020202020204" pitchFamily="34" charset="-52"/>
          <a:ea typeface="+mn-ea"/>
          <a:cs typeface="Golos Text" panose="020B0503020202020204" pitchFamily="34" charset="-52"/>
        </a:defRPr>
      </a:lvl3pPr>
      <a:lvl4pPr marL="2133547" indent="-304792" algn="l" defTabSz="609585" rtl="0" eaLnBrk="1" latinLnBrk="0" hangingPunct="1">
        <a:spcBef>
          <a:spcPct val="20000"/>
        </a:spcBef>
        <a:buFont typeface="Arial" panose="020B0604020202020204" pitchFamily="34" charset="0"/>
        <a:buChar char="•"/>
        <a:defRPr sz="2133" kern="1200">
          <a:solidFill>
            <a:schemeClr val="tx1"/>
          </a:solidFill>
          <a:latin typeface="Golos Text" panose="020B0503020202020204" pitchFamily="34" charset="-52"/>
          <a:ea typeface="+mn-ea"/>
          <a:cs typeface="Golos Text" panose="020B0503020202020204" pitchFamily="34" charset="-52"/>
        </a:defRPr>
      </a:lvl4pPr>
      <a:lvl5pPr marL="2438339" indent="0" algn="l" defTabSz="609585" rtl="0" eaLnBrk="1" latinLnBrk="0" hangingPunct="1">
        <a:spcBef>
          <a:spcPct val="20000"/>
        </a:spcBef>
        <a:buFont typeface="Arial" panose="020B0604020202020204" pitchFamily="34" charset="0"/>
        <a:buNone/>
        <a:defRPr sz="2133" kern="1200">
          <a:solidFill>
            <a:schemeClr val="tx1"/>
          </a:solidFill>
          <a:latin typeface="Golos Text" panose="020B0503020202020204" pitchFamily="34" charset="-52"/>
          <a:ea typeface="+mn-ea"/>
          <a:cs typeface="Golos Text" panose="020B0503020202020204" pitchFamily="34" charset="-52"/>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408579"/>
            <a:ext cx="10972800" cy="827311"/>
          </a:xfrm>
          <a:prstGeom prst="rect">
            <a:avLst/>
          </a:prstGeom>
        </p:spPr>
        <p:txBody>
          <a:bodyPr vert="horz" lIns="91440" tIns="45720" rIns="91440" bIns="45720" rtlCol="0" anchor="ctr">
            <a:normAutofit/>
          </a:bodyPr>
          <a:lstStyle/>
          <a:p>
            <a:r>
              <a:rPr lang="ru-RU" dirty="0"/>
              <a:t>Заголовок</a:t>
            </a:r>
            <a:endParaRPr lang="en-US" dirty="0"/>
          </a:p>
        </p:txBody>
      </p:sp>
      <p:sp>
        <p:nvSpPr>
          <p:cNvPr id="3" name="Text Placeholder 2"/>
          <p:cNvSpPr>
            <a:spLocks noGrp="1"/>
          </p:cNvSpPr>
          <p:nvPr>
            <p:ph type="body" idx="1"/>
          </p:nvPr>
        </p:nvSpPr>
        <p:spPr>
          <a:xfrm>
            <a:off x="609600" y="1495884"/>
            <a:ext cx="10972800" cy="3866233"/>
          </a:xfrm>
          <a:prstGeom prst="rect">
            <a:avLst/>
          </a:prstGeom>
        </p:spPr>
        <p:txBody>
          <a:bodyPr vert="horz" lIns="91440" tIns="45720" rIns="91440" bIns="45720" rtlCol="0">
            <a:normAutofit/>
          </a:bodyPr>
          <a:lstStyle/>
          <a:p>
            <a:pPr lvl="0"/>
            <a:r>
              <a:rPr lang="ru-RU" dirty="0"/>
              <a:t>Образец текста</a:t>
            </a:r>
          </a:p>
        </p:txBody>
      </p:sp>
      <p:sp>
        <p:nvSpPr>
          <p:cNvPr id="4" name="TextBox 3"/>
          <p:cNvSpPr txBox="1"/>
          <p:nvPr/>
        </p:nvSpPr>
        <p:spPr>
          <a:xfrm>
            <a:off x="-1153401" y="5512168"/>
            <a:ext cx="184731" cy="461665"/>
          </a:xfrm>
          <a:prstGeom prst="rect">
            <a:avLst/>
          </a:prstGeom>
          <a:noFill/>
        </p:spPr>
        <p:txBody>
          <a:bodyPr wrap="none" rtlCol="0">
            <a:spAutoFit/>
          </a:bodyPr>
          <a:lstStyle/>
          <a:p>
            <a:endParaRPr lang="en-US" sz="2400"/>
          </a:p>
        </p:txBody>
      </p:sp>
      <p:sp>
        <p:nvSpPr>
          <p:cNvPr id="5" name="TextBox 4">
            <a:extLst>
              <a:ext uri="{FF2B5EF4-FFF2-40B4-BE49-F238E27FC236}">
                <a16:creationId xmlns="" xmlns:a16="http://schemas.microsoft.com/office/drawing/2014/main" id="{5D4D3E97-5D7A-1D29-BA55-742D76C1C8C4}"/>
              </a:ext>
            </a:extLst>
          </p:cNvPr>
          <p:cNvSpPr txBox="1"/>
          <p:nvPr/>
        </p:nvSpPr>
        <p:spPr>
          <a:xfrm>
            <a:off x="-1153401" y="5512168"/>
            <a:ext cx="184731" cy="461665"/>
          </a:xfrm>
          <a:prstGeom prst="rect">
            <a:avLst/>
          </a:prstGeom>
          <a:noFill/>
        </p:spPr>
        <p:txBody>
          <a:bodyPr wrap="none" rtlCol="0">
            <a:spAutoFit/>
          </a:bodyPr>
          <a:lstStyle/>
          <a:p>
            <a:endParaRPr lang="en-US" sz="2400"/>
          </a:p>
        </p:txBody>
      </p:sp>
    </p:spTree>
    <p:extLst>
      <p:ext uri="{BB962C8B-B14F-4D97-AF65-F5344CB8AC3E}">
        <p14:creationId xmlns:p14="http://schemas.microsoft.com/office/powerpoint/2010/main" val="4139265166"/>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34" r:id="rId27"/>
    <p:sldLayoutId id="2147483735" r:id="rId28"/>
  </p:sldLayoutIdLst>
  <p:txStyles>
    <p:titleStyle>
      <a:lvl1pPr algn="l" defTabSz="609585" rtl="0" eaLnBrk="1" latinLnBrk="0" hangingPunct="1">
        <a:spcBef>
          <a:spcPct val="0"/>
        </a:spcBef>
        <a:buNone/>
        <a:defRPr sz="4800" b="1" i="0" kern="1200" baseline="0">
          <a:solidFill>
            <a:schemeClr val="tx1"/>
          </a:solidFill>
          <a:latin typeface="ALS Gorizont Bold Expanded" panose="00000805000000000000" pitchFamily="50" charset="0"/>
          <a:ea typeface="+mj-ea"/>
          <a:cs typeface="+mj-cs"/>
        </a:defRPr>
      </a:lvl1pPr>
    </p:titleStyle>
    <p:bodyStyle>
      <a:lvl1pPr marL="0" indent="0" algn="l" defTabSz="609585" rtl="0" eaLnBrk="1" latinLnBrk="0" hangingPunct="1">
        <a:spcBef>
          <a:spcPct val="20000"/>
        </a:spcBef>
        <a:buSzPct val="100000"/>
        <a:buFont typeface="Arial" panose="020B0604020202020204" pitchFamily="34" charset="0"/>
        <a:buNone/>
        <a:defRPr sz="2667" kern="1200">
          <a:solidFill>
            <a:schemeClr val="tx1"/>
          </a:solidFill>
          <a:latin typeface="Golos Text" panose="020B0503020202020204" pitchFamily="34" charset="-52"/>
          <a:ea typeface="+mn-ea"/>
          <a:cs typeface="Golos Text" panose="020B0503020202020204" pitchFamily="34" charset="-52"/>
        </a:defRPr>
      </a:lvl1pPr>
      <a:lvl2pPr marL="990575" indent="-380990" algn="l" defTabSz="609585" rtl="0" eaLnBrk="1" latinLnBrk="0" hangingPunct="1">
        <a:spcBef>
          <a:spcPct val="20000"/>
        </a:spcBef>
        <a:buFont typeface="Arial" panose="020B0604020202020204" pitchFamily="34" charset="0"/>
        <a:buChar char="•"/>
        <a:defRPr sz="2667" kern="1200">
          <a:solidFill>
            <a:schemeClr val="tx1"/>
          </a:solidFill>
          <a:latin typeface="Golos Text" panose="020B0503020202020204" pitchFamily="34" charset="-52"/>
          <a:ea typeface="+mn-ea"/>
          <a:cs typeface="Golos Text" panose="020B0503020202020204" pitchFamily="34" charset="-52"/>
        </a:defRPr>
      </a:lvl2pPr>
      <a:lvl3pPr marL="1523962" indent="-304792" algn="l" defTabSz="609585" rtl="0" eaLnBrk="1" latinLnBrk="0" hangingPunct="1">
        <a:spcBef>
          <a:spcPct val="20000"/>
        </a:spcBef>
        <a:buFont typeface="Arial" panose="020B0604020202020204" pitchFamily="34" charset="0"/>
        <a:buChar char="•"/>
        <a:defRPr sz="2133" kern="1200">
          <a:solidFill>
            <a:schemeClr val="tx1"/>
          </a:solidFill>
          <a:latin typeface="Golos Text" panose="020B0503020202020204" pitchFamily="34" charset="-52"/>
          <a:ea typeface="+mn-ea"/>
          <a:cs typeface="Golos Text" panose="020B0503020202020204" pitchFamily="34" charset="-52"/>
        </a:defRPr>
      </a:lvl3pPr>
      <a:lvl4pPr marL="2133547" indent="-304792" algn="l" defTabSz="609585" rtl="0" eaLnBrk="1" latinLnBrk="0" hangingPunct="1">
        <a:spcBef>
          <a:spcPct val="20000"/>
        </a:spcBef>
        <a:buFont typeface="Arial" panose="020B0604020202020204" pitchFamily="34" charset="0"/>
        <a:buChar char="•"/>
        <a:defRPr sz="2133" kern="1200">
          <a:solidFill>
            <a:schemeClr val="tx1"/>
          </a:solidFill>
          <a:latin typeface="Golos Text" panose="020B0503020202020204" pitchFamily="34" charset="-52"/>
          <a:ea typeface="+mn-ea"/>
          <a:cs typeface="Golos Text" panose="020B0503020202020204" pitchFamily="34" charset="-52"/>
        </a:defRPr>
      </a:lvl4pPr>
      <a:lvl5pPr marL="2438339" indent="0" algn="l" defTabSz="609585" rtl="0" eaLnBrk="1" latinLnBrk="0" hangingPunct="1">
        <a:spcBef>
          <a:spcPct val="20000"/>
        </a:spcBef>
        <a:buFont typeface="Arial" panose="020B0604020202020204" pitchFamily="34" charset="0"/>
        <a:buNone/>
        <a:defRPr sz="2133" kern="1200">
          <a:solidFill>
            <a:schemeClr val="tx1"/>
          </a:solidFill>
          <a:latin typeface="Golos Text" panose="020B0503020202020204" pitchFamily="34" charset="-52"/>
          <a:ea typeface="+mn-ea"/>
          <a:cs typeface="Golos Text" panose="020B0503020202020204" pitchFamily="34" charset="-52"/>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slideLayout" Target="../slideLayouts/slideLayout24.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55.xml"/><Relationship Id="rId1" Type="http://schemas.openxmlformats.org/officeDocument/2006/relationships/themeOverride" Target="../theme/themeOverride8.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55.xml"/><Relationship Id="rId1" Type="http://schemas.openxmlformats.org/officeDocument/2006/relationships/themeOverride" Target="../theme/themeOverride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themeOverride" Target="../theme/themeOverr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51.xml"/><Relationship Id="rId1" Type="http://schemas.openxmlformats.org/officeDocument/2006/relationships/themeOverride" Target="../theme/themeOverr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51.xml"/><Relationship Id="rId1" Type="http://schemas.openxmlformats.org/officeDocument/2006/relationships/themeOverride" Target="../theme/themeOverr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51.xml"/><Relationship Id="rId1" Type="http://schemas.openxmlformats.org/officeDocument/2006/relationships/themeOverride" Target="../theme/themeOverr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51.xml"/><Relationship Id="rId1" Type="http://schemas.openxmlformats.org/officeDocument/2006/relationships/themeOverride" Target="../theme/themeOverride14.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51.xml"/><Relationship Id="rId1" Type="http://schemas.openxmlformats.org/officeDocument/2006/relationships/themeOverride" Target="../theme/themeOverr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51.xml"/><Relationship Id="rId1" Type="http://schemas.openxmlformats.org/officeDocument/2006/relationships/themeOverride" Target="../theme/themeOverride16.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51.xml"/><Relationship Id="rId1" Type="http://schemas.openxmlformats.org/officeDocument/2006/relationships/themeOverride" Target="../theme/themeOverride17.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51.xml"/><Relationship Id="rId1" Type="http://schemas.openxmlformats.org/officeDocument/2006/relationships/themeOverride" Target="../theme/themeOverride18.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51.xml"/><Relationship Id="rId1" Type="http://schemas.openxmlformats.org/officeDocument/2006/relationships/themeOverride" Target="../theme/themeOverride19.xml"/></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51.xml"/><Relationship Id="rId1" Type="http://schemas.openxmlformats.org/officeDocument/2006/relationships/themeOverride" Target="../theme/themeOverride20.xml"/></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51.xml"/><Relationship Id="rId1" Type="http://schemas.openxmlformats.org/officeDocument/2006/relationships/themeOverride" Target="../theme/themeOverride21.xml"/></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55.xml"/><Relationship Id="rId1" Type="http://schemas.openxmlformats.org/officeDocument/2006/relationships/themeOverride" Target="../theme/themeOverride22.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55.xml"/><Relationship Id="rId1" Type="http://schemas.openxmlformats.org/officeDocument/2006/relationships/themeOverride" Target="../theme/themeOverride23.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55.xml"/><Relationship Id="rId1" Type="http://schemas.openxmlformats.org/officeDocument/2006/relationships/themeOverride" Target="../theme/themeOverride24.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55.xml"/><Relationship Id="rId1" Type="http://schemas.openxmlformats.org/officeDocument/2006/relationships/themeOverride" Target="../theme/themeOverride25.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55.xml"/><Relationship Id="rId1" Type="http://schemas.openxmlformats.org/officeDocument/2006/relationships/themeOverride" Target="../theme/themeOverride26.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55.xml"/><Relationship Id="rId1" Type="http://schemas.openxmlformats.org/officeDocument/2006/relationships/themeOverride" Target="../theme/themeOverride27.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55.xml"/><Relationship Id="rId1" Type="http://schemas.openxmlformats.org/officeDocument/2006/relationships/themeOverride" Target="../theme/themeOverride28.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51.xml"/><Relationship Id="rId1" Type="http://schemas.openxmlformats.org/officeDocument/2006/relationships/themeOverride" Target="../theme/themeOverride29.xml"/></Relationships>
</file>

<file path=ppt/slides/_rels/slide3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51.xml"/><Relationship Id="rId1" Type="http://schemas.openxmlformats.org/officeDocument/2006/relationships/themeOverride" Target="../theme/themeOverride30.xml"/></Relationships>
</file>

<file path=ppt/slides/_rels/slide3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51.xml"/><Relationship Id="rId1" Type="http://schemas.openxmlformats.org/officeDocument/2006/relationships/themeOverride" Target="../theme/themeOverride31.xml"/></Relationships>
</file>

<file path=ppt/slides/_rels/slide3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51.xml"/><Relationship Id="rId1" Type="http://schemas.openxmlformats.org/officeDocument/2006/relationships/themeOverride" Target="../theme/themeOverride32.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51.xml"/><Relationship Id="rId1" Type="http://schemas.openxmlformats.org/officeDocument/2006/relationships/themeOverride" Target="../theme/themeOverride33.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51.xml"/><Relationship Id="rId1" Type="http://schemas.openxmlformats.org/officeDocument/2006/relationships/themeOverride" Target="../theme/themeOverride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55.xml"/><Relationship Id="rId1" Type="http://schemas.openxmlformats.org/officeDocument/2006/relationships/themeOverride" Target="../theme/themeOverride3.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51.xml"/><Relationship Id="rId1" Type="http://schemas.openxmlformats.org/officeDocument/2006/relationships/themeOverride" Target="../theme/themeOverride4.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51.xml"/><Relationship Id="rId1" Type="http://schemas.openxmlformats.org/officeDocument/2006/relationships/themeOverride" Target="../theme/themeOverride5.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51.xml"/><Relationship Id="rId1" Type="http://schemas.openxmlformats.org/officeDocument/2006/relationships/themeOverride" Target="../theme/themeOverride6.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55.xml"/><Relationship Id="rId1" Type="http://schemas.openxmlformats.org/officeDocument/2006/relationships/themeOverride" Target="../theme/themeOverride7.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p:txBody>
          <a:bodyPr/>
          <a:lstStyle/>
          <a:p>
            <a:r>
              <a:rPr lang="ru-RU" dirty="0" smtClean="0">
                <a:solidFill>
                  <a:schemeClr val="bg1"/>
                </a:solidFill>
                <a:latin typeface="Golos Text DemiBold" panose="020B0703020202020204" pitchFamily="34" charset="-52"/>
              </a:rPr>
              <a:t>Диаграммы </a:t>
            </a:r>
            <a:r>
              <a:rPr lang="en-US" dirty="0" smtClean="0">
                <a:solidFill>
                  <a:schemeClr val="bg1"/>
                </a:solidFill>
                <a:latin typeface="Golos Text DemiBold" panose="020B0703020202020204" pitchFamily="34" charset="-52"/>
              </a:rPr>
              <a:t>DFD</a:t>
            </a:r>
            <a:r>
              <a:rPr lang="ru-RU" dirty="0" smtClean="0">
                <a:solidFill>
                  <a:schemeClr val="bg1"/>
                </a:solidFill>
                <a:latin typeface="Golos Text DemiBold" panose="020B0703020202020204" pitchFamily="34" charset="-52"/>
              </a:rPr>
              <a:t>. Методология </a:t>
            </a:r>
            <a:r>
              <a:rPr lang="en-US" dirty="0" smtClean="0">
                <a:solidFill>
                  <a:schemeClr val="bg1"/>
                </a:solidFill>
                <a:latin typeface="Golos Text DemiBold" panose="020B0703020202020204" pitchFamily="34" charset="-52"/>
              </a:rPr>
              <a:t>IDEF3. </a:t>
            </a:r>
            <a:r>
              <a:rPr lang="ru-RU" dirty="0" smtClean="0">
                <a:solidFill>
                  <a:schemeClr val="bg1"/>
                </a:solidFill>
                <a:latin typeface="Golos Text DemiBold" panose="020B0703020202020204" pitchFamily="34" charset="-52"/>
              </a:rPr>
              <a:t>Нотация </a:t>
            </a:r>
            <a:r>
              <a:rPr lang="en-US" dirty="0" smtClean="0">
                <a:solidFill>
                  <a:schemeClr val="bg1"/>
                </a:solidFill>
                <a:latin typeface="Golos Text DemiBold" panose="020B0703020202020204" pitchFamily="34" charset="-52"/>
              </a:rPr>
              <a:t>BPMN. </a:t>
            </a:r>
            <a:endParaRPr lang="ru-RU" dirty="0"/>
          </a:p>
        </p:txBody>
      </p:sp>
      <p:sp>
        <p:nvSpPr>
          <p:cNvPr id="4" name="Title 4"/>
          <p:cNvSpPr>
            <a:spLocks noGrp="1"/>
          </p:cNvSpPr>
          <p:nvPr>
            <p:ph type="ctrTitle"/>
          </p:nvPr>
        </p:nvSpPr>
        <p:spPr>
          <a:xfrm>
            <a:off x="1062038" y="2709863"/>
            <a:ext cx="10164762" cy="1101725"/>
          </a:xfrm>
        </p:spPr>
        <p:txBody>
          <a:bodyPr>
            <a:noAutofit/>
          </a:bodyPr>
          <a:lstStyle/>
          <a:p>
            <a:pPr algn="ctr"/>
            <a:r>
              <a:rPr lang="ru-RU" sz="4400" dirty="0" smtClean="0">
                <a:solidFill>
                  <a:schemeClr val="bg1"/>
                </a:solidFill>
              </a:rPr>
              <a:t>Практическая работа </a:t>
            </a:r>
            <a:r>
              <a:rPr lang="ru-RU" sz="4400" dirty="0" smtClean="0">
                <a:solidFill>
                  <a:schemeClr val="bg1"/>
                </a:solidFill>
              </a:rPr>
              <a:t>7</a:t>
            </a:r>
            <a:endParaRPr lang="en-US" sz="4400" dirty="0">
              <a:solidFill>
                <a:schemeClr val="bg1"/>
              </a:solidFill>
            </a:endParaRPr>
          </a:p>
        </p:txBody>
      </p:sp>
    </p:spTree>
    <p:extLst>
      <p:ext uri="{BB962C8B-B14F-4D97-AF65-F5344CB8AC3E}">
        <p14:creationId xmlns:p14="http://schemas.microsoft.com/office/powerpoint/2010/main" val="137934519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Примеры</a:t>
            </a:r>
            <a:endParaRPr lang="ru-RU" dirty="0"/>
          </a:p>
        </p:txBody>
      </p:sp>
      <p:pic>
        <p:nvPicPr>
          <p:cNvPr id="5" name="Объект 4"/>
          <p:cNvPicPr>
            <a:picLocks noGrp="1" noChangeAspect="1"/>
          </p:cNvPicPr>
          <p:nvPr>
            <p:ph sz="half" idx="1"/>
          </p:nvPr>
        </p:nvPicPr>
        <p:blipFill>
          <a:blip r:embed="rId4"/>
          <a:stretch>
            <a:fillRect/>
          </a:stretch>
        </p:blipFill>
        <p:spPr>
          <a:xfrm>
            <a:off x="609600" y="1814422"/>
            <a:ext cx="5414053" cy="4102279"/>
          </a:xfrm>
          <a:prstGeom prst="rect">
            <a:avLst/>
          </a:prstGeom>
        </p:spPr>
      </p:pic>
      <p:pic>
        <p:nvPicPr>
          <p:cNvPr id="6" name="Объект 5"/>
          <p:cNvPicPr>
            <a:picLocks noGrp="1" noChangeAspect="1"/>
          </p:cNvPicPr>
          <p:nvPr>
            <p:ph sz="half" idx="2"/>
          </p:nvPr>
        </p:nvPicPr>
        <p:blipFill>
          <a:blip r:embed="rId5"/>
          <a:stretch>
            <a:fillRect/>
          </a:stretch>
        </p:blipFill>
        <p:spPr>
          <a:xfrm>
            <a:off x="6197600" y="1845071"/>
            <a:ext cx="5384800" cy="4040982"/>
          </a:xfrm>
          <a:prstGeom prst="rect">
            <a:avLst/>
          </a:prstGeom>
        </p:spPr>
      </p:pic>
    </p:spTree>
    <p:extLst>
      <p:ext uri="{BB962C8B-B14F-4D97-AF65-F5344CB8AC3E}">
        <p14:creationId xmlns:p14="http://schemas.microsoft.com/office/powerpoint/2010/main" val="40040631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Примеры</a:t>
            </a:r>
            <a:endParaRPr lang="ru-RU" dirty="0"/>
          </a:p>
        </p:txBody>
      </p:sp>
      <p:pic>
        <p:nvPicPr>
          <p:cNvPr id="7" name="Объект 6"/>
          <p:cNvPicPr>
            <a:picLocks noGrp="1" noChangeAspect="1"/>
          </p:cNvPicPr>
          <p:nvPr>
            <p:ph sz="half" idx="1"/>
          </p:nvPr>
        </p:nvPicPr>
        <p:blipFill rotWithShape="1">
          <a:blip r:embed="rId4"/>
          <a:srcRect l="17374"/>
          <a:stretch/>
        </p:blipFill>
        <p:spPr>
          <a:xfrm>
            <a:off x="609600" y="2055303"/>
            <a:ext cx="5266005" cy="3390065"/>
          </a:xfrm>
          <a:prstGeom prst="rect">
            <a:avLst/>
          </a:prstGeom>
        </p:spPr>
      </p:pic>
      <p:pic>
        <p:nvPicPr>
          <p:cNvPr id="8" name="Объект 7"/>
          <p:cNvPicPr>
            <a:picLocks noGrp="1" noChangeAspect="1"/>
          </p:cNvPicPr>
          <p:nvPr>
            <p:ph sz="half" idx="2"/>
          </p:nvPr>
        </p:nvPicPr>
        <p:blipFill rotWithShape="1">
          <a:blip r:embed="rId5"/>
          <a:srcRect l="17327"/>
          <a:stretch/>
        </p:blipFill>
        <p:spPr>
          <a:xfrm>
            <a:off x="6285025" y="2055302"/>
            <a:ext cx="5297375" cy="3390065"/>
          </a:xfrm>
          <a:prstGeom prst="rect">
            <a:avLst/>
          </a:prstGeom>
        </p:spPr>
      </p:pic>
      <p:sp>
        <p:nvSpPr>
          <p:cNvPr id="6" name="Управляющая кнопка: справка 5">
            <a:hlinkClick r:id="" action="ppaction://noaction" highlightClick="1"/>
          </p:cNvPr>
          <p:cNvSpPr/>
          <p:nvPr/>
        </p:nvSpPr>
        <p:spPr>
          <a:xfrm>
            <a:off x="10028518" y="4733364"/>
            <a:ext cx="157898" cy="179294"/>
          </a:xfrm>
          <a:prstGeom prst="actionButtonHelp">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a:p>
        </p:txBody>
      </p:sp>
      <p:pic>
        <p:nvPicPr>
          <p:cNvPr id="9" name="Рисунок 8"/>
          <p:cNvPicPr>
            <a:picLocks noChangeAspect="1"/>
          </p:cNvPicPr>
          <p:nvPr/>
        </p:nvPicPr>
        <p:blipFill>
          <a:blip r:embed="rId6"/>
          <a:stretch>
            <a:fillRect/>
          </a:stretch>
        </p:blipFill>
        <p:spPr>
          <a:xfrm>
            <a:off x="8507973" y="3066503"/>
            <a:ext cx="256054" cy="274344"/>
          </a:xfrm>
          <a:prstGeom prst="rect">
            <a:avLst/>
          </a:prstGeom>
        </p:spPr>
      </p:pic>
    </p:spTree>
    <p:extLst>
      <p:ext uri="{BB962C8B-B14F-4D97-AF65-F5344CB8AC3E}">
        <p14:creationId xmlns:p14="http://schemas.microsoft.com/office/powerpoint/2010/main" val="150418732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ru-RU" dirty="0"/>
              <a:t>IDEF3</a:t>
            </a:r>
          </a:p>
        </p:txBody>
      </p:sp>
    </p:spTree>
    <p:extLst>
      <p:ext uri="{BB962C8B-B14F-4D97-AF65-F5344CB8AC3E}">
        <p14:creationId xmlns:p14="http://schemas.microsoft.com/office/powerpoint/2010/main" val="570823720"/>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Диаграммы </a:t>
            </a:r>
            <a:r>
              <a:rPr lang="ru-RU" dirty="0" smtClean="0"/>
              <a:t>IDEF3</a:t>
            </a:r>
            <a:endParaRPr lang="ru-RU" dirty="0"/>
          </a:p>
        </p:txBody>
      </p:sp>
      <p:sp>
        <p:nvSpPr>
          <p:cNvPr id="3" name="Объект 2"/>
          <p:cNvSpPr>
            <a:spLocks noGrp="1"/>
          </p:cNvSpPr>
          <p:nvPr>
            <p:ph idx="1"/>
          </p:nvPr>
        </p:nvSpPr>
        <p:spPr>
          <a:xfrm>
            <a:off x="609600" y="1495884"/>
            <a:ext cx="10972800" cy="4870082"/>
          </a:xfrm>
        </p:spPr>
        <p:txBody>
          <a:bodyPr>
            <a:normAutofit fontScale="92500"/>
          </a:bodyPr>
          <a:lstStyle/>
          <a:p>
            <a:pPr marL="457200" indent="-457200">
              <a:buFont typeface="Arial" panose="020B0604020202020204" pitchFamily="34" charset="0"/>
              <a:buChar char="•"/>
            </a:pPr>
            <a:r>
              <a:rPr lang="ru-RU" b="1" dirty="0" smtClean="0"/>
              <a:t>Диаграммы </a:t>
            </a:r>
            <a:r>
              <a:rPr lang="ru-RU" b="1" dirty="0"/>
              <a:t>IDEF3</a:t>
            </a:r>
            <a:r>
              <a:rPr lang="ru-RU" dirty="0"/>
              <a:t> также называют </a:t>
            </a:r>
            <a:r>
              <a:rPr lang="ru-RU" dirty="0" err="1"/>
              <a:t>WorkFlow</a:t>
            </a:r>
            <a:r>
              <a:rPr lang="ru-RU" dirty="0"/>
              <a:t> </a:t>
            </a:r>
            <a:r>
              <a:rPr lang="ru-RU" dirty="0" err="1"/>
              <a:t>diagramming</a:t>
            </a:r>
            <a:r>
              <a:rPr lang="ru-RU" dirty="0"/>
              <a:t> - методологией моделирования, использующей графическое описание информационных потоков, взаимоотношений между процессами обработки информации и объектов, являющихся частью этих процессов. </a:t>
            </a:r>
            <a:endParaRPr lang="ru-RU" dirty="0" smtClean="0"/>
          </a:p>
          <a:p>
            <a:pPr marL="457200" indent="-457200">
              <a:buFont typeface="Arial" panose="020B0604020202020204" pitchFamily="34" charset="0"/>
              <a:buChar char="•"/>
            </a:pPr>
            <a:r>
              <a:rPr lang="ru-RU" dirty="0" smtClean="0"/>
              <a:t>Диаграммы </a:t>
            </a:r>
            <a:r>
              <a:rPr lang="ru-RU" dirty="0" err="1"/>
              <a:t>WorkFlow</a:t>
            </a:r>
            <a:r>
              <a:rPr lang="ru-RU" dirty="0"/>
              <a:t> используются для анализа процедур обработки информации.</a:t>
            </a:r>
          </a:p>
          <a:p>
            <a:pPr marL="457200" indent="-457200">
              <a:buFont typeface="Arial" panose="020B0604020202020204" pitchFamily="34" charset="0"/>
              <a:buChar char="•"/>
            </a:pPr>
            <a:r>
              <a:rPr lang="ru-RU" dirty="0"/>
              <a:t>Цель IDEF3 - дать аналитикам описание последовательности выполнения процессов, а также объектов, участвующих совместно в одном процессе.</a:t>
            </a:r>
          </a:p>
          <a:p>
            <a:pPr marL="457200" indent="-457200">
              <a:buFont typeface="Arial" panose="020B0604020202020204" pitchFamily="34" charset="0"/>
              <a:buChar char="•"/>
            </a:pPr>
            <a:r>
              <a:rPr lang="ru-RU" dirty="0" smtClean="0"/>
              <a:t>IDEF3 </a:t>
            </a:r>
            <a:r>
              <a:rPr lang="ru-RU" dirty="0"/>
              <a:t>дополняет IDEFO и содержит все необходимое для построения моделей, которые могут быть использованы для имитационного моделирования.</a:t>
            </a:r>
          </a:p>
        </p:txBody>
      </p:sp>
    </p:spTree>
    <p:extLst>
      <p:ext uri="{BB962C8B-B14F-4D97-AF65-F5344CB8AC3E}">
        <p14:creationId xmlns:p14="http://schemas.microsoft.com/office/powerpoint/2010/main" val="3943916403"/>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Диаграммы</a:t>
            </a:r>
            <a:endParaRPr lang="ru-RU" dirty="0"/>
          </a:p>
        </p:txBody>
      </p:sp>
      <p:sp>
        <p:nvSpPr>
          <p:cNvPr id="3" name="Объект 2"/>
          <p:cNvSpPr>
            <a:spLocks noGrp="1"/>
          </p:cNvSpPr>
          <p:nvPr>
            <p:ph idx="1"/>
          </p:nvPr>
        </p:nvSpPr>
        <p:spPr>
          <a:xfrm>
            <a:off x="609600" y="1495884"/>
            <a:ext cx="10972800" cy="4759142"/>
          </a:xfrm>
        </p:spPr>
        <p:txBody>
          <a:bodyPr>
            <a:normAutofit/>
          </a:bodyPr>
          <a:lstStyle/>
          <a:p>
            <a:pPr marL="457200" indent="-457200">
              <a:buFont typeface="Arial" panose="020B0604020202020204" pitchFamily="34" charset="0"/>
              <a:buChar char="•"/>
            </a:pPr>
            <a:r>
              <a:rPr lang="ru-RU" b="1" dirty="0" smtClean="0"/>
              <a:t>Диаграмма</a:t>
            </a:r>
            <a:r>
              <a:rPr lang="ru-RU" dirty="0"/>
              <a:t> является основной единицей описания в IDEF3-модели</a:t>
            </a:r>
            <a:r>
              <a:rPr lang="ru-RU" dirty="0" smtClean="0"/>
              <a:t>.</a:t>
            </a:r>
            <a:endParaRPr lang="ru-RU" sz="2500" dirty="0"/>
          </a:p>
          <a:p>
            <a:pPr marL="342900" indent="-342900">
              <a:buFont typeface="Arial" panose="020B0604020202020204" pitchFamily="34" charset="0"/>
              <a:buChar char="•"/>
            </a:pPr>
            <a:endParaRPr lang="ru-RU" sz="2500" dirty="0"/>
          </a:p>
          <a:p>
            <a:pPr marL="457200" indent="-457200">
              <a:buFont typeface="Arial" panose="020B0604020202020204" pitchFamily="34" charset="0"/>
              <a:buChar char="•"/>
            </a:pPr>
            <a:r>
              <a:rPr lang="ru-RU" dirty="0" smtClean="0"/>
              <a:t>Единицы </a:t>
            </a:r>
            <a:r>
              <a:rPr lang="ru-RU" dirty="0"/>
              <a:t>работы - </a:t>
            </a:r>
            <a:r>
              <a:rPr lang="ru-RU" dirty="0" err="1"/>
              <a:t>Unit</a:t>
            </a:r>
            <a:r>
              <a:rPr lang="ru-RU" dirty="0"/>
              <a:t> </a:t>
            </a:r>
            <a:r>
              <a:rPr lang="ru-RU" dirty="0" err="1"/>
              <a:t>of</a:t>
            </a:r>
            <a:r>
              <a:rPr lang="ru-RU" dirty="0"/>
              <a:t> </a:t>
            </a:r>
            <a:r>
              <a:rPr lang="ru-RU" dirty="0" err="1"/>
              <a:t>Work</a:t>
            </a:r>
            <a:r>
              <a:rPr lang="ru-RU" dirty="0"/>
              <a:t> (UOW), также называемые работами, являются центральными компонентами модели. </a:t>
            </a:r>
            <a:endParaRPr lang="ru-RU" dirty="0" smtClean="0"/>
          </a:p>
          <a:p>
            <a:pPr marL="457200" indent="-457200">
              <a:buFont typeface="Arial" panose="020B0604020202020204" pitchFamily="34" charset="0"/>
              <a:buChar char="•"/>
            </a:pPr>
            <a:endParaRPr lang="ru-RU" dirty="0"/>
          </a:p>
          <a:p>
            <a:pPr marL="457200" indent="-457200">
              <a:buFont typeface="Arial" panose="020B0604020202020204" pitchFamily="34" charset="0"/>
              <a:buChar char="•"/>
            </a:pPr>
            <a:r>
              <a:rPr lang="ru-RU" dirty="0" smtClean="0"/>
              <a:t>В </a:t>
            </a:r>
            <a:r>
              <a:rPr lang="ru-RU" dirty="0"/>
              <a:t>IDEF3 работы изображаются прямоугольниками и имеют имя, обозначающее процесс действия и номер (идентификатор). В имя обычно включается основной результат работы (например, приготовление обеда</a:t>
            </a:r>
            <a:r>
              <a:rPr lang="ru-RU" dirty="0" smtClean="0"/>
              <a:t>).</a:t>
            </a:r>
            <a:endParaRPr lang="ru-RU" dirty="0"/>
          </a:p>
        </p:txBody>
      </p:sp>
    </p:spTree>
    <p:extLst>
      <p:ext uri="{BB962C8B-B14F-4D97-AF65-F5344CB8AC3E}">
        <p14:creationId xmlns:p14="http://schemas.microsoft.com/office/powerpoint/2010/main" val="2828557880"/>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Связи</a:t>
            </a:r>
            <a:endParaRPr lang="ru-RU" dirty="0"/>
          </a:p>
        </p:txBody>
      </p:sp>
      <p:sp>
        <p:nvSpPr>
          <p:cNvPr id="3" name="Объект 2"/>
          <p:cNvSpPr>
            <a:spLocks noGrp="1"/>
          </p:cNvSpPr>
          <p:nvPr>
            <p:ph idx="1"/>
          </p:nvPr>
        </p:nvSpPr>
        <p:spPr>
          <a:xfrm>
            <a:off x="783894" y="1755360"/>
            <a:ext cx="10798506" cy="4605683"/>
          </a:xfrm>
        </p:spPr>
        <p:txBody>
          <a:bodyPr>
            <a:normAutofit fontScale="62500" lnSpcReduction="20000"/>
          </a:bodyPr>
          <a:lstStyle/>
          <a:p>
            <a:pPr marL="514350" indent="-514350">
              <a:buFont typeface="Arial" panose="020B0604020202020204" pitchFamily="34" charset="0"/>
              <a:buChar char="•"/>
            </a:pPr>
            <a:r>
              <a:rPr lang="ru-RU" dirty="0" smtClean="0"/>
              <a:t>Показывают </a:t>
            </a:r>
            <a:r>
              <a:rPr lang="ru-RU" dirty="0"/>
              <a:t>взаимоотношения работ. Все связи в IDEF3 являются однонаправленными.</a:t>
            </a:r>
          </a:p>
          <a:p>
            <a:pPr marL="514350" indent="-514350">
              <a:buFont typeface="Arial" panose="020B0604020202020204" pitchFamily="34" charset="0"/>
              <a:buChar char="•"/>
            </a:pPr>
            <a:r>
              <a:rPr lang="ru-RU" dirty="0"/>
              <a:t>Старшая (</a:t>
            </a:r>
            <a:r>
              <a:rPr lang="ru-RU" dirty="0" err="1"/>
              <a:t>Precedence</a:t>
            </a:r>
            <a:r>
              <a:rPr lang="ru-RU" dirty="0"/>
              <a:t>) линия - сплошная линия, связывающая единица работ. Рисуется слева направо или сверху вниз. Показывает., что работа-источник должна закончиться прежде, чем работа-цель начнется</a:t>
            </a:r>
            <a:r>
              <a:rPr lang="ru-RU" dirty="0" smtClean="0"/>
              <a:t>.</a:t>
            </a:r>
          </a:p>
          <a:p>
            <a:pPr marL="514350" indent="-514350">
              <a:buFont typeface="Arial" panose="020B0604020202020204" pitchFamily="34" charset="0"/>
              <a:buChar char="•"/>
            </a:pPr>
            <a:endParaRPr lang="ru-RU" dirty="0"/>
          </a:p>
          <a:p>
            <a:pPr marL="514350" indent="-514350">
              <a:buFont typeface="Arial" panose="020B0604020202020204" pitchFamily="34" charset="0"/>
              <a:buChar char="•"/>
            </a:pPr>
            <a:r>
              <a:rPr lang="ru-RU" dirty="0"/>
              <a:t>Линия отношения (</a:t>
            </a:r>
            <a:r>
              <a:rPr lang="ru-RU" dirty="0" err="1"/>
              <a:t>Relation</a:t>
            </a:r>
            <a:r>
              <a:rPr lang="ru-RU" dirty="0"/>
              <a:t> </a:t>
            </a:r>
            <a:r>
              <a:rPr lang="ru-RU" dirty="0" err="1"/>
              <a:t>Link</a:t>
            </a:r>
            <a:r>
              <a:rPr lang="ru-RU" dirty="0"/>
              <a:t>) - пунктирная линия, использующаяся для изображения связей между единицами работ, а также между единицами работ и объектами ссылок</a:t>
            </a:r>
            <a:r>
              <a:rPr lang="ru-RU" dirty="0" smtClean="0"/>
              <a:t>.</a:t>
            </a:r>
          </a:p>
          <a:p>
            <a:pPr marL="514350" indent="-514350">
              <a:buFont typeface="Arial" panose="020B0604020202020204" pitchFamily="34" charset="0"/>
              <a:buChar char="•"/>
            </a:pPr>
            <a:endParaRPr lang="ru-RU" dirty="0"/>
          </a:p>
          <a:p>
            <a:pPr marL="514350" indent="-514350">
              <a:buFont typeface="Arial" panose="020B0604020202020204" pitchFamily="34" charset="0"/>
              <a:buChar char="•"/>
            </a:pPr>
            <a:r>
              <a:rPr lang="ru-RU" dirty="0"/>
              <a:t>Потоки объектов (</a:t>
            </a:r>
            <a:r>
              <a:rPr lang="ru-RU" dirty="0" err="1"/>
              <a:t>Object</a:t>
            </a:r>
            <a:r>
              <a:rPr lang="ru-RU" dirty="0"/>
              <a:t> </a:t>
            </a:r>
            <a:r>
              <a:rPr lang="ru-RU" dirty="0" err="1"/>
              <a:t>Flow</a:t>
            </a:r>
            <a:r>
              <a:rPr lang="ru-RU" dirty="0"/>
              <a:t>) - стрелка с двумя наконечниками, применяется для описания использования объекта в двух или более единицах работы, например когда объект порождается в одной работе и используется в другой</a:t>
            </a:r>
            <a:r>
              <a:rPr lang="ru-RU" dirty="0" smtClean="0"/>
              <a:t>.</a:t>
            </a:r>
          </a:p>
          <a:p>
            <a:pPr marL="514350" indent="-514350">
              <a:buFont typeface="Arial" panose="020B0604020202020204" pitchFamily="34" charset="0"/>
              <a:buChar char="•"/>
            </a:pPr>
            <a:endParaRPr lang="ru-RU" dirty="0"/>
          </a:p>
          <a:p>
            <a:pPr marL="514350" indent="-514350">
              <a:buFont typeface="Arial" panose="020B0604020202020204" pitchFamily="34" charset="0"/>
              <a:buChar char="•"/>
            </a:pPr>
            <a:r>
              <a:rPr lang="ru-RU" dirty="0"/>
              <a:t>Перекрестки (</a:t>
            </a:r>
            <a:r>
              <a:rPr lang="ru-RU" dirty="0" err="1"/>
              <a:t>Junction</a:t>
            </a:r>
            <a:r>
              <a:rPr lang="ru-RU" dirty="0"/>
              <a:t>) - используются для отображения логики взаимодействия стрелок при слиянии и разветвлении или для отображения множества событий, которые могут или должны быть завершены перед началом следующей работы</a:t>
            </a:r>
            <a:r>
              <a:rPr lang="ru-RU" dirty="0" smtClean="0"/>
              <a:t>.</a:t>
            </a:r>
          </a:p>
          <a:p>
            <a:pPr marL="514350" indent="-514350">
              <a:buFont typeface="Arial" panose="020B0604020202020204" pitchFamily="34" charset="0"/>
              <a:buChar char="•"/>
            </a:pPr>
            <a:endParaRPr lang="ru-RU" dirty="0"/>
          </a:p>
          <a:p>
            <a:pPr marL="514350" indent="-514350">
              <a:buFont typeface="Arial" panose="020B0604020202020204" pitchFamily="34" charset="0"/>
              <a:buChar char="•"/>
            </a:pPr>
            <a:r>
              <a:rPr lang="ru-RU" dirty="0"/>
              <a:t>Различают перекрестки для слияния (</a:t>
            </a:r>
            <a:r>
              <a:rPr lang="ru-RU" dirty="0" err="1"/>
              <a:t>Fan-in</a:t>
            </a:r>
            <a:r>
              <a:rPr lang="ru-RU" dirty="0"/>
              <a:t> </a:t>
            </a:r>
            <a:r>
              <a:rPr lang="ru-RU" dirty="0" err="1"/>
              <a:t>Junction</a:t>
            </a:r>
            <a:r>
              <a:rPr lang="ru-RU" dirty="0"/>
              <a:t>) и разветвления (</a:t>
            </a:r>
            <a:r>
              <a:rPr lang="ru-RU" dirty="0" err="1"/>
              <a:t>Fanout</a:t>
            </a:r>
            <a:r>
              <a:rPr lang="ru-RU" dirty="0"/>
              <a:t> </a:t>
            </a:r>
            <a:r>
              <a:rPr lang="ru-RU" dirty="0" err="1"/>
              <a:t>Junction</a:t>
            </a:r>
            <a:r>
              <a:rPr lang="ru-RU" dirty="0"/>
              <a:t>) стрелок. Перекресток не может использоваться одновременно для слияния и для разветвления.</a:t>
            </a:r>
          </a:p>
          <a:p>
            <a:endParaRPr lang="ru-RU" dirty="0"/>
          </a:p>
        </p:txBody>
      </p:sp>
    </p:spTree>
    <p:extLst>
      <p:ext uri="{BB962C8B-B14F-4D97-AF65-F5344CB8AC3E}">
        <p14:creationId xmlns:p14="http://schemas.microsoft.com/office/powerpoint/2010/main" val="447799008"/>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Типы перекрестков</a:t>
            </a:r>
          </a:p>
        </p:txBody>
      </p:sp>
      <p:pic>
        <p:nvPicPr>
          <p:cNvPr id="10" name="Объект 9"/>
          <p:cNvPicPr>
            <a:picLocks noGrp="1"/>
          </p:cNvPicPr>
          <p:nvPr>
            <p:ph idx="1"/>
          </p:nvPr>
        </p:nvPicPr>
        <p:blipFill rotWithShape="1">
          <a:blip r:embed="rId4"/>
          <a:srcRect l="26617" t="30216" r="36986" b="33580"/>
          <a:stretch/>
        </p:blipFill>
        <p:spPr bwMode="auto">
          <a:xfrm>
            <a:off x="609600" y="1235890"/>
            <a:ext cx="10363200" cy="537031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00412634"/>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Объекты-ссылки</a:t>
            </a:r>
          </a:p>
        </p:txBody>
      </p:sp>
      <p:sp>
        <p:nvSpPr>
          <p:cNvPr id="3" name="Объект 2"/>
          <p:cNvSpPr>
            <a:spLocks noGrp="1"/>
          </p:cNvSpPr>
          <p:nvPr>
            <p:ph idx="1"/>
          </p:nvPr>
        </p:nvSpPr>
        <p:spPr>
          <a:xfrm>
            <a:off x="609600" y="1495884"/>
            <a:ext cx="10972800" cy="4652367"/>
          </a:xfrm>
        </p:spPr>
        <p:txBody>
          <a:bodyPr/>
          <a:lstStyle/>
          <a:p>
            <a:pPr marL="457200" indent="-457200">
              <a:buFont typeface="Arial" panose="020B0604020202020204" pitchFamily="34" charset="0"/>
              <a:buChar char="•"/>
            </a:pPr>
            <a:r>
              <a:rPr lang="ru-RU" dirty="0"/>
              <a:t>Объекты-ссылки - являются специальными символами, которые ссылаются на внешние части описания процесса. Они добавляются на диаграмму для того, чтобы обратить внимание редактора на что-либо важное, что невозможно связать со стрелкой, работой или перекрестком.</a:t>
            </a:r>
          </a:p>
          <a:p>
            <a:pPr marL="457200" indent="-457200">
              <a:buFont typeface="Arial" panose="020B0604020202020204" pitchFamily="34" charset="0"/>
              <a:buChar char="•"/>
            </a:pPr>
            <a:r>
              <a:rPr lang="ru-RU" dirty="0" smtClean="0"/>
              <a:t>Объекты-ссылк</a:t>
            </a:r>
            <a:r>
              <a:rPr lang="ru-RU" dirty="0"/>
              <a:t>и</a:t>
            </a:r>
            <a:r>
              <a:rPr lang="ru-RU" dirty="0" smtClean="0"/>
              <a:t> </a:t>
            </a:r>
            <a:r>
              <a:rPr lang="ru-RU" dirty="0"/>
              <a:t>должны быть связаны с единицами работ или перекрестками пунктирными линиями.</a:t>
            </a:r>
          </a:p>
          <a:p>
            <a:pPr marL="457200" indent="-457200">
              <a:buFont typeface="Arial" panose="020B0604020202020204" pitchFamily="34" charset="0"/>
              <a:buChar char="•"/>
            </a:pPr>
            <a:r>
              <a:rPr lang="ru-RU" dirty="0"/>
              <a:t>При внесении объектов-ссылок необходимо указать их тип.</a:t>
            </a:r>
          </a:p>
          <a:p>
            <a:endParaRPr lang="ru-RU" dirty="0"/>
          </a:p>
        </p:txBody>
      </p:sp>
    </p:spTree>
    <p:extLst>
      <p:ext uri="{BB962C8B-B14F-4D97-AF65-F5344CB8AC3E}">
        <p14:creationId xmlns:p14="http://schemas.microsoft.com/office/powerpoint/2010/main" val="3360638382"/>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Объекты-ссылки</a:t>
            </a:r>
            <a:endParaRPr lang="ru-RU" dirty="0"/>
          </a:p>
        </p:txBody>
      </p:sp>
      <p:graphicFrame>
        <p:nvGraphicFramePr>
          <p:cNvPr id="10" name="Объект 9"/>
          <p:cNvGraphicFramePr>
            <a:graphicFrameLocks noGrp="1"/>
          </p:cNvGraphicFramePr>
          <p:nvPr>
            <p:ph idx="1"/>
            <p:extLst>
              <p:ext uri="{D42A27DB-BD31-4B8C-83A1-F6EECF244321}">
                <p14:modId xmlns:p14="http://schemas.microsoft.com/office/powerpoint/2010/main" val="282778885"/>
              </p:ext>
            </p:extLst>
          </p:nvPr>
        </p:nvGraphicFramePr>
        <p:xfrm>
          <a:off x="159026" y="1351721"/>
          <a:ext cx="11423374" cy="5314122"/>
        </p:xfrm>
        <a:graphic>
          <a:graphicData uri="http://schemas.openxmlformats.org/drawingml/2006/table">
            <a:tbl>
              <a:tblPr firstRow="1" bandRow="1">
                <a:tableStyleId>{5C22544A-7EE6-4342-B048-85BDC9FD1C3A}</a:tableStyleId>
              </a:tblPr>
              <a:tblGrid>
                <a:gridCol w="1974574"/>
                <a:gridCol w="9448800"/>
              </a:tblGrid>
              <a:tr h="507041">
                <a:tc>
                  <a:txBody>
                    <a:bodyPr/>
                    <a:lstStyle/>
                    <a:p>
                      <a:pPr algn="ctr"/>
                      <a:r>
                        <a:rPr lang="ru-RU" sz="1400" b="1" dirty="0">
                          <a:effectLst/>
                        </a:rPr>
                        <a:t>Тип объекта-ссылки</a:t>
                      </a:r>
                    </a:p>
                  </a:txBody>
                  <a:tcPr marL="47625" marR="47625" marT="47625" marB="47625" anchor="ctr"/>
                </a:tc>
                <a:tc>
                  <a:txBody>
                    <a:bodyPr/>
                    <a:lstStyle/>
                    <a:p>
                      <a:pPr algn="ctr"/>
                      <a:r>
                        <a:rPr lang="ru-RU" sz="1400" b="1">
                          <a:effectLst/>
                        </a:rPr>
                        <a:t>Цель описания</a:t>
                      </a:r>
                    </a:p>
                  </a:txBody>
                  <a:tcPr marL="47625" marR="47625" marT="47625" marB="47625" anchor="ctr"/>
                </a:tc>
              </a:tr>
              <a:tr h="521804">
                <a:tc>
                  <a:txBody>
                    <a:bodyPr/>
                    <a:lstStyle/>
                    <a:p>
                      <a:pPr algn="just"/>
                      <a:r>
                        <a:rPr lang="en-US" sz="1400" dirty="0">
                          <a:effectLst/>
                        </a:rPr>
                        <a:t>OBJECT</a:t>
                      </a:r>
                    </a:p>
                  </a:txBody>
                  <a:tcPr marL="47625" marR="47625" marT="47625" marB="47625" anchor="ctr"/>
                </a:tc>
                <a:tc>
                  <a:txBody>
                    <a:bodyPr/>
                    <a:lstStyle/>
                    <a:p>
                      <a:pPr algn="just"/>
                      <a:r>
                        <a:rPr lang="ru-RU" sz="1400">
                          <a:effectLst/>
                        </a:rPr>
                        <a:t>Описывает участие важного объекта в работе</a:t>
                      </a:r>
                    </a:p>
                  </a:txBody>
                  <a:tcPr marL="47625" marR="47625" marT="47625" marB="47625" anchor="ctr"/>
                </a:tc>
              </a:tr>
              <a:tr h="1046895">
                <a:tc>
                  <a:txBody>
                    <a:bodyPr/>
                    <a:lstStyle/>
                    <a:p>
                      <a:pPr algn="just"/>
                      <a:r>
                        <a:rPr lang="en-US" sz="1400" dirty="0">
                          <a:effectLst/>
                        </a:rPr>
                        <a:t>GOTO</a:t>
                      </a:r>
                    </a:p>
                  </a:txBody>
                  <a:tcPr marL="47625" marR="47625" marT="47625" marB="47625" anchor="ctr"/>
                </a:tc>
                <a:tc>
                  <a:txBody>
                    <a:bodyPr/>
                    <a:lstStyle/>
                    <a:p>
                      <a:pPr algn="just"/>
                      <a:r>
                        <a:rPr lang="ru-RU" sz="1400" dirty="0">
                          <a:effectLst/>
                        </a:rPr>
                        <a:t>Инструмент циклического перехода (в повторяющейся последовательности работ), возможно на текущей диаграмме, но не обязательно. Если все работы цикла присутствуют на текущей диаграмме, цикл может также изображаться стрелкой, возвращающейся на стартовую работу. GOTO может ссылаться на перекресток</a:t>
                      </a:r>
                    </a:p>
                  </a:txBody>
                  <a:tcPr marL="47625" marR="47625" marT="47625" marB="47625" anchor="ctr"/>
                </a:tc>
              </a:tr>
              <a:tr h="1325091">
                <a:tc>
                  <a:txBody>
                    <a:bodyPr/>
                    <a:lstStyle/>
                    <a:p>
                      <a:pPr algn="just"/>
                      <a:r>
                        <a:rPr lang="en-US" sz="1400">
                          <a:effectLst/>
                        </a:rPr>
                        <a:t>UQB (Unit of behavior)</a:t>
                      </a:r>
                    </a:p>
                  </a:txBody>
                  <a:tcPr marL="47625" marR="47625" marT="47625" marB="47625" anchor="ctr"/>
                </a:tc>
                <a:tc>
                  <a:txBody>
                    <a:bodyPr/>
                    <a:lstStyle/>
                    <a:p>
                      <a:pPr algn="just"/>
                      <a:r>
                        <a:rPr lang="ru-RU" sz="1400" dirty="0">
                          <a:effectLst/>
                        </a:rPr>
                        <a:t>Применяется, когда необходимо подчеркнуть множественное использование какой-либо работы, но без цикла. Например, работа «Контроль качества» может быть использована в процессе «Изготовления изделия» несколько раз, после каждой единичной операции. Обычно этот тип ссылки не используется для моделирования автоматически </a:t>
                      </a:r>
                      <a:r>
                        <a:rPr lang="ru-RU" sz="1400" dirty="0" err="1">
                          <a:effectLst/>
                        </a:rPr>
                        <a:t>запускающихся</a:t>
                      </a:r>
                      <a:r>
                        <a:rPr lang="ru-RU" sz="1400" dirty="0">
                          <a:effectLst/>
                        </a:rPr>
                        <a:t> работ</a:t>
                      </a:r>
                    </a:p>
                  </a:txBody>
                  <a:tcPr marL="47625" marR="47625" marT="47625" marB="47625" anchor="ctr"/>
                </a:tc>
              </a:tr>
              <a:tr h="812245">
                <a:tc>
                  <a:txBody>
                    <a:bodyPr/>
                    <a:lstStyle/>
                    <a:p>
                      <a:pPr algn="just"/>
                      <a:r>
                        <a:rPr lang="en-US" sz="1400">
                          <a:effectLst/>
                        </a:rPr>
                        <a:t>NOTE</a:t>
                      </a:r>
                    </a:p>
                  </a:txBody>
                  <a:tcPr marL="47625" marR="47625" marT="47625" marB="47625" anchor="ctr"/>
                </a:tc>
                <a:tc>
                  <a:txBody>
                    <a:bodyPr/>
                    <a:lstStyle/>
                    <a:p>
                      <a:pPr algn="just"/>
                      <a:r>
                        <a:rPr lang="ru-RU" sz="1400" dirty="0">
                          <a:effectLst/>
                        </a:rPr>
                        <a:t>Используется для документирования важной информации, относящейся к каким-либо графическим объектам на диаграмме. NOTE является альтернативой внесению текстового объекта в диаграмму</a:t>
                      </a:r>
                    </a:p>
                  </a:txBody>
                  <a:tcPr marL="47625" marR="47625" marT="47625" marB="47625" anchor="ctr"/>
                </a:tc>
              </a:tr>
              <a:tr h="1101046">
                <a:tc>
                  <a:txBody>
                    <a:bodyPr/>
                    <a:lstStyle/>
                    <a:p>
                      <a:pPr algn="just"/>
                      <a:r>
                        <a:rPr lang="en-US" sz="1400">
                          <a:effectLst/>
                        </a:rPr>
                        <a:t>ELAB (Elaboration)</a:t>
                      </a:r>
                    </a:p>
                  </a:txBody>
                  <a:tcPr marL="47625" marR="47625" marT="47625" marB="47625" anchor="ctr"/>
                </a:tc>
                <a:tc>
                  <a:txBody>
                    <a:bodyPr/>
                    <a:lstStyle/>
                    <a:p>
                      <a:pPr algn="just"/>
                      <a:r>
                        <a:rPr lang="ru-RU" sz="1400" dirty="0">
                          <a:effectLst/>
                        </a:rPr>
                        <a:t>Используется для усовершенствования графиков или их более детального описания. Обычно употребляется для детального описания разветвления и слияния стрелок на перекрестках</a:t>
                      </a:r>
                    </a:p>
                  </a:txBody>
                  <a:tcPr marL="47625" marR="47625" marT="47625" marB="47625" anchor="ctr"/>
                </a:tc>
              </a:tr>
            </a:tbl>
          </a:graphicData>
        </a:graphic>
      </p:graphicFrame>
    </p:spTree>
    <p:extLst>
      <p:ext uri="{BB962C8B-B14F-4D97-AF65-F5344CB8AC3E}">
        <p14:creationId xmlns:p14="http://schemas.microsoft.com/office/powerpoint/2010/main" val="1508525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Пример. </a:t>
            </a:r>
            <a:r>
              <a:rPr lang="ru-RU" dirty="0"/>
              <a:t>Диаграмма «Разработка системы службы занятости»</a:t>
            </a:r>
          </a:p>
        </p:txBody>
      </p:sp>
      <p:pic>
        <p:nvPicPr>
          <p:cNvPr id="4" name="Объект 3"/>
          <p:cNvPicPr>
            <a:picLocks noGrp="1" noChangeAspect="1"/>
          </p:cNvPicPr>
          <p:nvPr>
            <p:ph idx="1"/>
          </p:nvPr>
        </p:nvPicPr>
        <p:blipFill>
          <a:blip r:embed="rId4"/>
          <a:stretch>
            <a:fillRect/>
          </a:stretch>
        </p:blipFill>
        <p:spPr>
          <a:xfrm>
            <a:off x="778384" y="2133374"/>
            <a:ext cx="10804016" cy="3975878"/>
          </a:xfrm>
          <a:prstGeom prst="rect">
            <a:avLst/>
          </a:prstGeom>
        </p:spPr>
      </p:pic>
    </p:spTree>
    <p:extLst>
      <p:ext uri="{BB962C8B-B14F-4D97-AF65-F5344CB8AC3E}">
        <p14:creationId xmlns:p14="http://schemas.microsoft.com/office/powerpoint/2010/main" val="422685088"/>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xmlns="" id="{2BEA39AC-0C16-00A4-A7D1-16251640B1AD}"/>
              </a:ext>
            </a:extLst>
          </p:cNvPr>
          <p:cNvSpPr>
            <a:spLocks noGrp="1"/>
          </p:cNvSpPr>
          <p:nvPr>
            <p:ph type="body" sz="quarter" idx="11"/>
          </p:nvPr>
        </p:nvSpPr>
        <p:spPr>
          <a:xfrm>
            <a:off x="832151" y="1644953"/>
            <a:ext cx="9560076" cy="4719495"/>
          </a:xfrm>
        </p:spPr>
        <p:txBody>
          <a:bodyPr>
            <a:normAutofit fontScale="85000" lnSpcReduction="20000"/>
          </a:bodyPr>
          <a:lstStyle/>
          <a:p>
            <a:pPr marL="457189" indent="-457189">
              <a:buAutoNum type="arabicPeriod"/>
            </a:pPr>
            <a:r>
              <a:rPr lang="ru-RU" dirty="0" smtClean="0"/>
              <a:t>Используя шаблон курсовой работы и правила оформления работ (ГОСТ 7.32), создать отчет по </a:t>
            </a:r>
            <a:r>
              <a:rPr lang="ru-RU" dirty="0" smtClean="0"/>
              <a:t>ПР7.</a:t>
            </a:r>
            <a:endParaRPr lang="ru-RU" dirty="0" smtClean="0"/>
          </a:p>
          <a:p>
            <a:pPr marL="457189" indent="-457189">
              <a:buFont typeface="Arial" panose="020B0604020202020204" pitchFamily="34" charset="0"/>
              <a:buChar char="•"/>
            </a:pPr>
            <a:r>
              <a:rPr lang="ru-RU" dirty="0" smtClean="0"/>
              <a:t>Титульный лист – отчет по практической работе </a:t>
            </a:r>
            <a:r>
              <a:rPr lang="ru-RU" dirty="0" smtClean="0"/>
              <a:t>7</a:t>
            </a:r>
            <a:endParaRPr lang="ru-RU" dirty="0" smtClean="0"/>
          </a:p>
          <a:p>
            <a:pPr marL="457189" indent="-457189">
              <a:buFont typeface="Arial" panose="020B0604020202020204" pitchFamily="34" charset="0"/>
              <a:buChar char="•"/>
            </a:pPr>
            <a:r>
              <a:rPr lang="ru-RU" dirty="0" smtClean="0"/>
              <a:t>Задания – нет</a:t>
            </a:r>
          </a:p>
          <a:p>
            <a:pPr marL="457189" indent="-457189">
              <a:buFont typeface="Arial" panose="020B0604020202020204" pitchFamily="34" charset="0"/>
              <a:buChar char="•"/>
            </a:pPr>
            <a:r>
              <a:rPr lang="ru-RU" dirty="0" smtClean="0"/>
              <a:t>Введение – пара фраз о реальном содержании работы.</a:t>
            </a:r>
          </a:p>
          <a:p>
            <a:pPr marL="457189" indent="-457189">
              <a:buFont typeface="Arial" panose="020B0604020202020204" pitchFamily="34" charset="0"/>
              <a:buChar char="•"/>
            </a:pPr>
            <a:r>
              <a:rPr lang="ru-RU" dirty="0" smtClean="0"/>
              <a:t>Основная </a:t>
            </a:r>
            <a:r>
              <a:rPr lang="ru-RU" dirty="0"/>
              <a:t>часть должна содержать </a:t>
            </a:r>
            <a:r>
              <a:rPr lang="ru-RU" b="1" dirty="0"/>
              <a:t>краткое описание предметной области </a:t>
            </a:r>
            <a:r>
              <a:rPr lang="ru-RU" b="1" dirty="0" smtClean="0"/>
              <a:t>функционирования приложения или системы</a:t>
            </a:r>
            <a:r>
              <a:rPr lang="ru-RU" dirty="0" smtClean="0"/>
              <a:t>. </a:t>
            </a:r>
          </a:p>
          <a:p>
            <a:pPr marL="457188" indent="-457189">
              <a:buFont typeface="Arial" panose="020B0604020202020204" pitchFamily="34" charset="0"/>
              <a:buChar char="•"/>
            </a:pPr>
            <a:r>
              <a:rPr lang="ru-RU" dirty="0" smtClean="0"/>
              <a:t>Для рассматриваемого приложения/ системы необходимо </a:t>
            </a:r>
            <a:r>
              <a:rPr lang="ru-RU" dirty="0" smtClean="0"/>
              <a:t>построить: </a:t>
            </a:r>
          </a:p>
          <a:p>
            <a:pPr marL="1066773" lvl="1" indent="-457189">
              <a:buFont typeface="Arial" panose="020B0604020202020204" pitchFamily="34" charset="0"/>
              <a:buChar char="•"/>
            </a:pPr>
            <a:r>
              <a:rPr lang="ru-RU" b="1" dirty="0" smtClean="0"/>
              <a:t>диаграмму/-ы</a:t>
            </a:r>
            <a:r>
              <a:rPr lang="en-US" b="1" dirty="0" smtClean="0"/>
              <a:t> DFD</a:t>
            </a:r>
            <a:r>
              <a:rPr lang="ru-RU" b="1" dirty="0" smtClean="0"/>
              <a:t> для рассматриваемого приложения, </a:t>
            </a:r>
          </a:p>
          <a:p>
            <a:pPr marL="1066773" lvl="1" indent="-457189">
              <a:buFont typeface="Arial" panose="020B0604020202020204" pitchFamily="34" charset="0"/>
              <a:buChar char="•"/>
            </a:pPr>
            <a:r>
              <a:rPr lang="ru-RU" b="1" dirty="0" smtClean="0"/>
              <a:t>модель </a:t>
            </a:r>
            <a:r>
              <a:rPr lang="en-US" b="1" dirty="0" smtClean="0"/>
              <a:t>IDEF</a:t>
            </a:r>
            <a:r>
              <a:rPr lang="ru-RU" b="1" dirty="0" smtClean="0"/>
              <a:t>3. Количество уровней декомпозиции – не менее 2.</a:t>
            </a:r>
          </a:p>
          <a:p>
            <a:pPr marL="1066773" lvl="1" indent="-457189">
              <a:buFont typeface="Arial" panose="020B0604020202020204" pitchFamily="34" charset="0"/>
              <a:buChar char="•"/>
            </a:pPr>
            <a:r>
              <a:rPr lang="ru-RU" b="1" dirty="0" smtClean="0"/>
              <a:t>Модель процесса в нотации </a:t>
            </a:r>
            <a:r>
              <a:rPr lang="en-US" b="1" dirty="0" smtClean="0"/>
              <a:t>B</a:t>
            </a:r>
            <a:r>
              <a:rPr lang="en-US" b="1" dirty="0" smtClean="0"/>
              <a:t>PMN</a:t>
            </a:r>
            <a:r>
              <a:rPr lang="ru-RU" b="1" dirty="0" smtClean="0"/>
              <a:t>. </a:t>
            </a:r>
            <a:endParaRPr lang="ru-RU" b="1" dirty="0" smtClean="0"/>
          </a:p>
          <a:p>
            <a:pPr marL="457188" indent="-457189">
              <a:buFont typeface="Arial" panose="020B0604020202020204" pitchFamily="34" charset="0"/>
              <a:buChar char="•"/>
            </a:pPr>
            <a:r>
              <a:rPr lang="ru-RU" dirty="0" smtClean="0"/>
              <a:t> В </a:t>
            </a:r>
            <a:r>
              <a:rPr lang="ru-RU" dirty="0"/>
              <a:t>качестве инструмента необходимо использовать любой инструмент, поддерживающий построение моделей в </a:t>
            </a:r>
            <a:r>
              <a:rPr lang="ru-RU" dirty="0" smtClean="0"/>
              <a:t>указанных нотациях. </a:t>
            </a:r>
            <a:endParaRPr lang="ru-RU" dirty="0"/>
          </a:p>
          <a:p>
            <a:pPr marL="457189" indent="-457189">
              <a:buFont typeface="Arial" panose="020B0604020202020204" pitchFamily="34" charset="0"/>
              <a:buChar char="•"/>
            </a:pPr>
            <a:r>
              <a:rPr lang="ru-RU" dirty="0" smtClean="0"/>
              <a:t>Заключение – вывод по работе.</a:t>
            </a:r>
          </a:p>
          <a:p>
            <a:pPr marL="457189" indent="-457189">
              <a:buFont typeface="Arial" panose="020B0604020202020204" pitchFamily="34" charset="0"/>
              <a:buChar char="•"/>
            </a:pPr>
            <a:r>
              <a:rPr lang="ru-RU" dirty="0" smtClean="0"/>
              <a:t>Список </a:t>
            </a:r>
            <a:r>
              <a:rPr lang="ru-RU" dirty="0"/>
              <a:t>литературы должен содержать ссылки на все источники, использованные в работе</a:t>
            </a:r>
            <a:r>
              <a:rPr lang="ru-RU" dirty="0" smtClean="0"/>
              <a:t>. В тексте </a:t>
            </a:r>
            <a:r>
              <a:rPr lang="ru-RU" b="1" dirty="0" smtClean="0"/>
              <a:t>не забывать ссылаться </a:t>
            </a:r>
            <a:r>
              <a:rPr lang="ru-RU" dirty="0" smtClean="0"/>
              <a:t>на источники из списка. </a:t>
            </a:r>
          </a:p>
          <a:p>
            <a:r>
              <a:rPr lang="ru-RU" dirty="0" smtClean="0"/>
              <a:t>2.  </a:t>
            </a:r>
            <a:r>
              <a:rPr lang="ru-RU" b="1" dirty="0" err="1" smtClean="0"/>
              <a:t>Дедлайн</a:t>
            </a:r>
            <a:r>
              <a:rPr lang="ru-RU" b="1" dirty="0" smtClean="0"/>
              <a:t> – </a:t>
            </a:r>
            <a:r>
              <a:rPr lang="ru-RU" b="1" dirty="0" smtClean="0"/>
              <a:t>01 </a:t>
            </a:r>
            <a:r>
              <a:rPr lang="ru-RU" b="1" dirty="0" smtClean="0"/>
              <a:t>.</a:t>
            </a:r>
            <a:r>
              <a:rPr lang="ru-RU" b="1" dirty="0" smtClean="0"/>
              <a:t>12</a:t>
            </a:r>
            <a:endParaRPr lang="ru-RU" b="1" dirty="0"/>
          </a:p>
        </p:txBody>
      </p:sp>
      <p:sp>
        <p:nvSpPr>
          <p:cNvPr id="4" name="Заголовок 3">
            <a:extLst>
              <a:ext uri="{FF2B5EF4-FFF2-40B4-BE49-F238E27FC236}">
                <a16:creationId xmlns:a16="http://schemas.microsoft.com/office/drawing/2014/main" xmlns="" id="{BD03A893-ECFA-DEED-F342-DE63BD722266}"/>
              </a:ext>
            </a:extLst>
          </p:cNvPr>
          <p:cNvSpPr>
            <a:spLocks noGrp="1"/>
          </p:cNvSpPr>
          <p:nvPr>
            <p:ph type="title"/>
          </p:nvPr>
        </p:nvSpPr>
        <p:spPr/>
        <p:txBody>
          <a:bodyPr>
            <a:normAutofit fontScale="90000"/>
          </a:bodyPr>
          <a:lstStyle/>
          <a:p>
            <a:r>
              <a:rPr lang="ru-RU" dirty="0" smtClean="0"/>
              <a:t>Содержание </a:t>
            </a:r>
            <a:r>
              <a:rPr lang="ru-RU" dirty="0" smtClean="0"/>
              <a:t>ПР</a:t>
            </a:r>
            <a:r>
              <a:rPr lang="en-US" dirty="0" smtClean="0"/>
              <a:t>7</a:t>
            </a:r>
            <a:endParaRPr lang="ru-RU" dirty="0"/>
          </a:p>
        </p:txBody>
      </p:sp>
    </p:spTree>
    <p:extLst>
      <p:ext uri="{BB962C8B-B14F-4D97-AF65-F5344CB8AC3E}">
        <p14:creationId xmlns:p14="http://schemas.microsoft.com/office/powerpoint/2010/main" val="34383945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Пример. </a:t>
            </a:r>
            <a:r>
              <a:rPr lang="ru-RU" dirty="0"/>
              <a:t>Декомпозиция работы «Анализ»</a:t>
            </a:r>
          </a:p>
        </p:txBody>
      </p:sp>
      <p:pic>
        <p:nvPicPr>
          <p:cNvPr id="4" name="Объект 3"/>
          <p:cNvPicPr>
            <a:picLocks noGrp="1" noChangeAspect="1"/>
          </p:cNvPicPr>
          <p:nvPr>
            <p:ph idx="1"/>
          </p:nvPr>
        </p:nvPicPr>
        <p:blipFill>
          <a:blip r:embed="rId4"/>
          <a:stretch>
            <a:fillRect/>
          </a:stretch>
        </p:blipFill>
        <p:spPr>
          <a:xfrm>
            <a:off x="807874" y="1759968"/>
            <a:ext cx="9873378" cy="3593910"/>
          </a:xfrm>
          <a:prstGeom prst="rect">
            <a:avLst/>
          </a:prstGeom>
        </p:spPr>
      </p:pic>
    </p:spTree>
    <p:extLst>
      <p:ext uri="{BB962C8B-B14F-4D97-AF65-F5344CB8AC3E}">
        <p14:creationId xmlns:p14="http://schemas.microsoft.com/office/powerpoint/2010/main" val="1641697199"/>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Пример. </a:t>
            </a:r>
            <a:r>
              <a:rPr lang="ru-RU" dirty="0"/>
              <a:t>Декомпозиция работы «Разработка модульной структуры»</a:t>
            </a:r>
          </a:p>
        </p:txBody>
      </p:sp>
      <p:pic>
        <p:nvPicPr>
          <p:cNvPr id="4" name="Объект 3"/>
          <p:cNvPicPr>
            <a:picLocks noGrp="1" noChangeAspect="1"/>
          </p:cNvPicPr>
          <p:nvPr>
            <p:ph idx="1"/>
          </p:nvPr>
        </p:nvPicPr>
        <p:blipFill>
          <a:blip r:embed="rId4"/>
          <a:stretch>
            <a:fillRect/>
          </a:stretch>
        </p:blipFill>
        <p:spPr>
          <a:xfrm>
            <a:off x="461605" y="2080591"/>
            <a:ext cx="10477057" cy="4567997"/>
          </a:xfrm>
          <a:prstGeom prst="rect">
            <a:avLst/>
          </a:prstGeom>
        </p:spPr>
      </p:pic>
    </p:spTree>
    <p:extLst>
      <p:ext uri="{BB962C8B-B14F-4D97-AF65-F5344CB8AC3E}">
        <p14:creationId xmlns:p14="http://schemas.microsoft.com/office/powerpoint/2010/main" val="540658100"/>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en-US" dirty="0"/>
              <a:t>BPMN</a:t>
            </a:r>
            <a:endParaRPr lang="ru-RU" dirty="0"/>
          </a:p>
        </p:txBody>
      </p:sp>
    </p:spTree>
    <p:extLst>
      <p:ext uri="{BB962C8B-B14F-4D97-AF65-F5344CB8AC3E}">
        <p14:creationId xmlns:p14="http://schemas.microsoft.com/office/powerpoint/2010/main" val="12988404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b="1" dirty="0"/>
              <a:t>BPM: основные </a:t>
            </a:r>
            <a:r>
              <a:rPr lang="ru-RU" b="1" dirty="0" smtClean="0"/>
              <a:t>понятия</a:t>
            </a:r>
            <a:endParaRPr lang="ru-RU" dirty="0"/>
          </a:p>
        </p:txBody>
      </p:sp>
      <p:sp>
        <p:nvSpPr>
          <p:cNvPr id="3" name="Объект 2"/>
          <p:cNvSpPr>
            <a:spLocks noGrp="1"/>
          </p:cNvSpPr>
          <p:nvPr>
            <p:ph idx="1"/>
          </p:nvPr>
        </p:nvSpPr>
        <p:spPr/>
        <p:txBody>
          <a:bodyPr>
            <a:normAutofit fontScale="70000" lnSpcReduction="20000"/>
          </a:bodyPr>
          <a:lstStyle/>
          <a:p>
            <a:r>
              <a:rPr lang="ru-RU" dirty="0" smtClean="0"/>
              <a:t>Часть </a:t>
            </a:r>
            <a:r>
              <a:rPr lang="ru-RU" dirty="0"/>
              <a:t>этой аббревиатуры «BPM» имеет две расшифровки - </a:t>
            </a:r>
            <a:r>
              <a:rPr lang="ru-RU" dirty="0" err="1"/>
              <a:t>Business</a:t>
            </a:r>
            <a:r>
              <a:rPr lang="ru-RU" dirty="0"/>
              <a:t> </a:t>
            </a:r>
            <a:r>
              <a:rPr lang="ru-RU" dirty="0" err="1"/>
              <a:t>Process</a:t>
            </a:r>
            <a:r>
              <a:rPr lang="ru-RU" dirty="0"/>
              <a:t> </a:t>
            </a:r>
            <a:r>
              <a:rPr lang="ru-RU" dirty="0" err="1"/>
              <a:t>Modeling</a:t>
            </a:r>
            <a:r>
              <a:rPr lang="ru-RU" dirty="0"/>
              <a:t> и </a:t>
            </a:r>
            <a:r>
              <a:rPr lang="ru-RU" dirty="0" err="1"/>
              <a:t>Business</a:t>
            </a:r>
            <a:r>
              <a:rPr lang="ru-RU" dirty="0"/>
              <a:t> </a:t>
            </a:r>
            <a:r>
              <a:rPr lang="ru-RU" dirty="0" err="1"/>
              <a:t>Process</a:t>
            </a:r>
            <a:r>
              <a:rPr lang="ru-RU" dirty="0"/>
              <a:t> </a:t>
            </a:r>
            <a:r>
              <a:rPr lang="ru-RU" dirty="0" err="1"/>
              <a:t>Management</a:t>
            </a:r>
            <a:r>
              <a:rPr lang="ru-RU" dirty="0"/>
              <a:t>.  В первом случае – это непосредственно моделирование бизнес процесса, а во втором – управление бизнес-процессами, т.е. общая система, частью которой и является </a:t>
            </a:r>
            <a:r>
              <a:rPr lang="ru-RU" dirty="0" err="1"/>
              <a:t>Business</a:t>
            </a:r>
            <a:r>
              <a:rPr lang="ru-RU" dirty="0"/>
              <a:t> </a:t>
            </a:r>
            <a:r>
              <a:rPr lang="ru-RU" dirty="0" err="1"/>
              <a:t>Process</a:t>
            </a:r>
            <a:r>
              <a:rPr lang="ru-RU" dirty="0"/>
              <a:t> </a:t>
            </a:r>
            <a:r>
              <a:rPr lang="ru-RU" dirty="0" err="1"/>
              <a:t>Modeling</a:t>
            </a:r>
            <a:r>
              <a:rPr lang="ru-RU" dirty="0"/>
              <a:t>.</a:t>
            </a:r>
          </a:p>
          <a:p>
            <a:r>
              <a:rPr lang="ru-RU" dirty="0"/>
              <a:t>При этом моделирование бизнес-процессов – является основой и основной целью. При помощи моделирования </a:t>
            </a:r>
            <a:r>
              <a:rPr lang="ru-RU" dirty="0" smtClean="0"/>
              <a:t>можно описать </a:t>
            </a:r>
            <a:r>
              <a:rPr lang="ru-RU" dirty="0"/>
              <a:t>любой </a:t>
            </a:r>
            <a:r>
              <a:rPr lang="ru-RU" dirty="0" smtClean="0"/>
              <a:t>бизнес-процесс</a:t>
            </a:r>
            <a:r>
              <a:rPr lang="ru-RU" dirty="0"/>
              <a:t>, а исполняться </a:t>
            </a:r>
            <a:r>
              <a:rPr lang="ru-RU" dirty="0" smtClean="0"/>
              <a:t>он мо</a:t>
            </a:r>
            <a:r>
              <a:rPr lang="ru-RU" dirty="0" smtClean="0"/>
              <a:t>жет</a:t>
            </a:r>
            <a:r>
              <a:rPr lang="ru-RU" dirty="0" smtClean="0"/>
              <a:t> </a:t>
            </a:r>
            <a:r>
              <a:rPr lang="ru-RU" dirty="0"/>
              <a:t>в самых разных системах управления.</a:t>
            </a:r>
          </a:p>
          <a:p>
            <a:r>
              <a:rPr lang="ru-RU" dirty="0"/>
              <a:t>Есть и еще одно </a:t>
            </a:r>
            <a:r>
              <a:rPr lang="ru-RU" dirty="0" smtClean="0"/>
              <a:t>понятие – </a:t>
            </a:r>
            <a:r>
              <a:rPr lang="ru-RU" dirty="0"/>
              <a:t>это «BPMS», т.е. </a:t>
            </a:r>
            <a:r>
              <a:rPr lang="ru-RU" dirty="0" err="1"/>
              <a:t>Business</a:t>
            </a:r>
            <a:r>
              <a:rPr lang="ru-RU" dirty="0"/>
              <a:t> </a:t>
            </a:r>
            <a:r>
              <a:rPr lang="ru-RU" dirty="0" err="1"/>
              <a:t>Process</a:t>
            </a:r>
            <a:r>
              <a:rPr lang="ru-RU" dirty="0"/>
              <a:t> </a:t>
            </a:r>
            <a:r>
              <a:rPr lang="ru-RU" dirty="0" err="1"/>
              <a:t>Modeling</a:t>
            </a:r>
            <a:r>
              <a:rPr lang="ru-RU" dirty="0"/>
              <a:t> </a:t>
            </a:r>
            <a:r>
              <a:rPr lang="ru-RU" dirty="0" err="1"/>
              <a:t>System</a:t>
            </a:r>
            <a:r>
              <a:rPr lang="ru-RU" dirty="0"/>
              <a:t>. Этот термин описывает те самые системы управления, в которых производится моделирование, а также исполнение бизнес-процессов.</a:t>
            </a:r>
          </a:p>
          <a:p>
            <a:r>
              <a:rPr lang="ru-RU" dirty="0"/>
              <a:t>Можно сказать, что BPMN является частью двух важнейших составляющих:</a:t>
            </a:r>
          </a:p>
          <a:p>
            <a:pPr lvl="1"/>
            <a:r>
              <a:rPr lang="ru-RU" dirty="0"/>
              <a:t>BPM (</a:t>
            </a:r>
            <a:r>
              <a:rPr lang="ru-RU" dirty="0" err="1"/>
              <a:t>Business</a:t>
            </a:r>
            <a:r>
              <a:rPr lang="ru-RU" dirty="0"/>
              <a:t> </a:t>
            </a:r>
            <a:r>
              <a:rPr lang="ru-RU" dirty="0" err="1"/>
              <a:t>Process</a:t>
            </a:r>
            <a:r>
              <a:rPr lang="ru-RU" dirty="0"/>
              <a:t> </a:t>
            </a:r>
            <a:r>
              <a:rPr lang="ru-RU" dirty="0" err="1"/>
              <a:t>Modeling</a:t>
            </a:r>
            <a:r>
              <a:rPr lang="ru-RU" dirty="0"/>
              <a:t>) – это та среда, где </a:t>
            </a:r>
            <a:r>
              <a:rPr lang="ru-RU" dirty="0" smtClean="0"/>
              <a:t>непосредственно выполняется моделирование. </a:t>
            </a:r>
          </a:p>
          <a:p>
            <a:pPr lvl="1"/>
            <a:r>
              <a:rPr lang="ru-RU" dirty="0" smtClean="0"/>
              <a:t>BPMS </a:t>
            </a:r>
            <a:r>
              <a:rPr lang="ru-RU" dirty="0"/>
              <a:t>(</a:t>
            </a:r>
            <a:r>
              <a:rPr lang="ru-RU" dirty="0" err="1"/>
              <a:t>Business</a:t>
            </a:r>
            <a:r>
              <a:rPr lang="ru-RU" dirty="0"/>
              <a:t> </a:t>
            </a:r>
            <a:r>
              <a:rPr lang="ru-RU" dirty="0" err="1"/>
              <a:t>Process</a:t>
            </a:r>
            <a:r>
              <a:rPr lang="ru-RU" dirty="0"/>
              <a:t> </a:t>
            </a:r>
            <a:r>
              <a:rPr lang="ru-RU" dirty="0" err="1"/>
              <a:t>Modeling</a:t>
            </a:r>
            <a:r>
              <a:rPr lang="ru-RU" dirty="0"/>
              <a:t> </a:t>
            </a:r>
            <a:r>
              <a:rPr lang="ru-RU" dirty="0" err="1"/>
              <a:t>System</a:t>
            </a:r>
            <a:r>
              <a:rPr lang="ru-RU" dirty="0"/>
              <a:t>) – это инструменты для исполнения созданных </a:t>
            </a:r>
            <a:r>
              <a:rPr lang="ru-RU" dirty="0" smtClean="0"/>
              <a:t>моделей</a:t>
            </a:r>
            <a:r>
              <a:rPr lang="ru-RU" dirty="0"/>
              <a:t>. Это может быть </a:t>
            </a:r>
            <a:r>
              <a:rPr lang="ru-RU" dirty="0" err="1"/>
              <a:t>Bizagi</a:t>
            </a:r>
            <a:r>
              <a:rPr lang="ru-RU" dirty="0"/>
              <a:t>, </a:t>
            </a:r>
            <a:r>
              <a:rPr lang="ru-RU" dirty="0" err="1"/>
              <a:t>Comundo</a:t>
            </a:r>
            <a:r>
              <a:rPr lang="ru-RU" dirty="0" smtClean="0"/>
              <a:t>, ELMA </a:t>
            </a:r>
            <a:r>
              <a:rPr lang="ru-RU" dirty="0"/>
              <a:t>и пр.</a:t>
            </a:r>
          </a:p>
          <a:p>
            <a:endParaRPr lang="ru-RU" dirty="0"/>
          </a:p>
        </p:txBody>
      </p:sp>
    </p:spTree>
    <p:extLst>
      <p:ext uri="{BB962C8B-B14F-4D97-AF65-F5344CB8AC3E}">
        <p14:creationId xmlns:p14="http://schemas.microsoft.com/office/powerpoint/2010/main" val="3764393686"/>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b="1" dirty="0"/>
              <a:t>Язык описания </a:t>
            </a:r>
            <a:r>
              <a:rPr lang="ru-RU" b="1" dirty="0" smtClean="0"/>
              <a:t>бизнес-процессов</a:t>
            </a:r>
            <a:endParaRPr lang="ru-RU" dirty="0"/>
          </a:p>
        </p:txBody>
      </p:sp>
      <p:sp>
        <p:nvSpPr>
          <p:cNvPr id="3" name="Объект 2"/>
          <p:cNvSpPr>
            <a:spLocks noGrp="1"/>
          </p:cNvSpPr>
          <p:nvPr>
            <p:ph idx="1"/>
          </p:nvPr>
        </p:nvSpPr>
        <p:spPr>
          <a:xfrm>
            <a:off x="609600" y="1495884"/>
            <a:ext cx="10972800" cy="4817830"/>
          </a:xfrm>
        </p:spPr>
        <p:txBody>
          <a:bodyPr>
            <a:normAutofit fontScale="92500"/>
          </a:bodyPr>
          <a:lstStyle/>
          <a:p>
            <a:pPr marL="457200" indent="-457200">
              <a:buFont typeface="Arial" panose="020B0604020202020204" pitchFamily="34" charset="0"/>
              <a:buChar char="•"/>
            </a:pPr>
            <a:r>
              <a:rPr lang="ru-RU" dirty="0"/>
              <a:t>BPMN не является языком описания IT-систем. </a:t>
            </a:r>
            <a:endParaRPr lang="ru-RU" dirty="0" smtClean="0"/>
          </a:p>
          <a:p>
            <a:pPr marL="457200" indent="-457200">
              <a:buFont typeface="Arial" panose="020B0604020202020204" pitchFamily="34" charset="0"/>
              <a:buChar char="•"/>
            </a:pPr>
            <a:r>
              <a:rPr lang="ru-RU" dirty="0" smtClean="0"/>
              <a:t>Эта </a:t>
            </a:r>
            <a:r>
              <a:rPr lang="ru-RU" dirty="0"/>
              <a:t>нотация предназначена для описания предметной области реального бизнеса. </a:t>
            </a:r>
            <a:endParaRPr lang="ru-RU" dirty="0" smtClean="0"/>
          </a:p>
          <a:p>
            <a:pPr marL="457200" indent="-457200">
              <a:buFont typeface="Arial" panose="020B0604020202020204" pitchFamily="34" charset="0"/>
              <a:buChar char="•"/>
            </a:pPr>
            <a:r>
              <a:rPr lang="ru-RU" dirty="0" smtClean="0"/>
              <a:t>Здесь </a:t>
            </a:r>
            <a:r>
              <a:rPr lang="ru-RU" dirty="0"/>
              <a:t>могут быть задействованы как программные системы, так и люди (сотрудники компании, заказчики, поставщики). Это самое главное отличие этой нотации от графических инструментов для описания программ</a:t>
            </a:r>
            <a:r>
              <a:rPr lang="ru-RU" dirty="0" smtClean="0"/>
              <a:t>.</a:t>
            </a:r>
          </a:p>
          <a:p>
            <a:pPr marL="457200" indent="-457200">
              <a:buFont typeface="Arial" panose="020B0604020202020204" pitchFamily="34" charset="0"/>
              <a:buChar char="•"/>
            </a:pPr>
            <a:r>
              <a:rPr lang="ru-RU" dirty="0"/>
              <a:t>Сегодня BPMN – это один из </a:t>
            </a:r>
            <a:r>
              <a:rPr lang="ru-RU" dirty="0" smtClean="0"/>
              <a:t>распространенных </a:t>
            </a:r>
            <a:r>
              <a:rPr lang="ru-RU" dirty="0"/>
              <a:t>методов описания бизнес-процессов, которые </a:t>
            </a:r>
            <a:r>
              <a:rPr lang="ru-RU" dirty="0" smtClean="0"/>
              <a:t>«</a:t>
            </a:r>
            <a:r>
              <a:rPr lang="ru-RU" dirty="0"/>
              <a:t>понимают» как бизнес-пользователи, так и программные продукты, предназначенные для работы с бизнес-моделями. </a:t>
            </a:r>
            <a:endParaRPr lang="ru-RU" dirty="0" smtClean="0"/>
          </a:p>
          <a:p>
            <a:pPr marL="457200" indent="-457200">
              <a:buFont typeface="Arial" panose="020B0604020202020204" pitchFamily="34" charset="0"/>
              <a:buChar char="•"/>
            </a:pPr>
            <a:r>
              <a:rPr lang="ru-RU" dirty="0" smtClean="0"/>
              <a:t>Данный язык </a:t>
            </a:r>
            <a:r>
              <a:rPr lang="ru-RU" dirty="0"/>
              <a:t>описания является стандартным также и для создания исполняемых алгоритмов в сфере управления бизнесом.</a:t>
            </a:r>
          </a:p>
        </p:txBody>
      </p:sp>
    </p:spTree>
    <p:extLst>
      <p:ext uri="{BB962C8B-B14F-4D97-AF65-F5344CB8AC3E}">
        <p14:creationId xmlns:p14="http://schemas.microsoft.com/office/powerpoint/2010/main" val="1375183668"/>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b="1" dirty="0"/>
              <a:t>Из чего состоит нотация BPMN</a:t>
            </a:r>
            <a:r>
              <a:rPr lang="ru-RU" b="1" dirty="0" smtClean="0"/>
              <a:t>?</a:t>
            </a:r>
            <a:endParaRPr lang="ru-RU" dirty="0"/>
          </a:p>
        </p:txBody>
      </p:sp>
      <p:sp>
        <p:nvSpPr>
          <p:cNvPr id="3" name="Объект 2"/>
          <p:cNvSpPr>
            <a:spLocks noGrp="1"/>
          </p:cNvSpPr>
          <p:nvPr>
            <p:ph idx="1"/>
          </p:nvPr>
        </p:nvSpPr>
        <p:spPr>
          <a:xfrm>
            <a:off x="609600" y="1495884"/>
            <a:ext cx="10049691" cy="4843956"/>
          </a:xfrm>
        </p:spPr>
        <p:txBody>
          <a:bodyPr>
            <a:normAutofit/>
          </a:bodyPr>
          <a:lstStyle/>
          <a:p>
            <a:r>
              <a:rPr lang="ru-RU" dirty="0"/>
              <a:t>Язык описания бизнес-процессов опирается на следующие базовые объекты:</a:t>
            </a:r>
          </a:p>
          <a:p>
            <a:pPr lvl="1"/>
            <a:r>
              <a:rPr lang="en-US" dirty="0"/>
              <a:t>Event – </a:t>
            </a:r>
            <a:r>
              <a:rPr lang="ru-RU" dirty="0"/>
              <a:t>Событие;</a:t>
            </a:r>
          </a:p>
          <a:p>
            <a:pPr lvl="1"/>
            <a:r>
              <a:rPr lang="en-US" dirty="0"/>
              <a:t>Activity – </a:t>
            </a:r>
            <a:r>
              <a:rPr lang="ru-RU" dirty="0"/>
              <a:t>Действия;</a:t>
            </a:r>
          </a:p>
          <a:p>
            <a:pPr lvl="1"/>
            <a:r>
              <a:rPr lang="en-US" dirty="0"/>
              <a:t>Gateway – </a:t>
            </a:r>
            <a:r>
              <a:rPr lang="ru-RU" dirty="0"/>
              <a:t>Шлюзы или Развилки;</a:t>
            </a:r>
          </a:p>
          <a:p>
            <a:pPr lvl="1"/>
            <a:r>
              <a:rPr lang="en-US" dirty="0"/>
              <a:t>Flow – </a:t>
            </a:r>
            <a:r>
              <a:rPr lang="ru-RU" dirty="0"/>
              <a:t>Поток.</a:t>
            </a:r>
          </a:p>
          <a:p>
            <a:pPr lvl="1"/>
            <a:r>
              <a:rPr lang="en-US" dirty="0"/>
              <a:t>Date – </a:t>
            </a:r>
            <a:r>
              <a:rPr lang="ru-RU" dirty="0"/>
              <a:t>Данные;</a:t>
            </a:r>
          </a:p>
          <a:p>
            <a:pPr lvl="1"/>
            <a:r>
              <a:rPr lang="en-US" dirty="0"/>
              <a:t>Artefact – </a:t>
            </a:r>
            <a:r>
              <a:rPr lang="ru-RU" dirty="0"/>
              <a:t>Артефакты;</a:t>
            </a:r>
          </a:p>
          <a:p>
            <a:pPr lvl="1"/>
            <a:r>
              <a:rPr lang="en-US" dirty="0"/>
              <a:t>Pool (</a:t>
            </a:r>
            <a:r>
              <a:rPr lang="ru-RU" dirty="0"/>
              <a:t>Пул) - набор.</a:t>
            </a:r>
          </a:p>
          <a:p>
            <a:endParaRPr lang="ru-RU" dirty="0"/>
          </a:p>
        </p:txBody>
      </p:sp>
    </p:spTree>
    <p:extLst>
      <p:ext uri="{BB962C8B-B14F-4D97-AF65-F5344CB8AC3E}">
        <p14:creationId xmlns:p14="http://schemas.microsoft.com/office/powerpoint/2010/main" val="3133523233"/>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b="1" dirty="0"/>
              <a:t>Event (</a:t>
            </a:r>
            <a:r>
              <a:rPr lang="ru-RU" b="1" dirty="0"/>
              <a:t>Событие</a:t>
            </a:r>
            <a:r>
              <a:rPr lang="ru-RU" b="1" dirty="0" smtClean="0"/>
              <a:t>)</a:t>
            </a:r>
            <a:endParaRPr lang="ru-RU" dirty="0"/>
          </a:p>
        </p:txBody>
      </p:sp>
      <p:sp>
        <p:nvSpPr>
          <p:cNvPr id="5" name="Объект 4"/>
          <p:cNvSpPr>
            <a:spLocks noGrp="1"/>
          </p:cNvSpPr>
          <p:nvPr>
            <p:ph sz="half" idx="1"/>
          </p:nvPr>
        </p:nvSpPr>
        <p:spPr>
          <a:xfrm>
            <a:off x="551935" y="1454331"/>
            <a:ext cx="7982465" cy="4946469"/>
          </a:xfrm>
        </p:spPr>
        <p:txBody>
          <a:bodyPr>
            <a:normAutofit fontScale="92500" lnSpcReduction="10000"/>
          </a:bodyPr>
          <a:lstStyle/>
          <a:p>
            <a:r>
              <a:rPr lang="ru-RU" dirty="0" err="1"/>
              <a:t>Event</a:t>
            </a:r>
            <a:r>
              <a:rPr lang="ru-RU" dirty="0"/>
              <a:t> – это </a:t>
            </a:r>
            <a:r>
              <a:rPr lang="ru-RU" dirty="0" smtClean="0"/>
              <a:t>событие</a:t>
            </a:r>
            <a:r>
              <a:rPr lang="ru-RU" dirty="0"/>
              <a:t>, которое произошло в описании </a:t>
            </a:r>
            <a:r>
              <a:rPr lang="ru-RU" dirty="0" smtClean="0"/>
              <a:t>процесса. </a:t>
            </a:r>
            <a:r>
              <a:rPr lang="ru-RU" dirty="0"/>
              <a:t> Эти события могут быть начальными, конечными или промежуточными.</a:t>
            </a:r>
          </a:p>
          <a:p>
            <a:r>
              <a:rPr lang="ru-RU" dirty="0"/>
              <a:t>Например, опишем процесс получения заказа от клиента по телефону:</a:t>
            </a:r>
          </a:p>
          <a:p>
            <a:pPr lvl="1"/>
            <a:r>
              <a:rPr lang="ru-RU" dirty="0"/>
              <a:t>Событие Старт – это входящий звонок от клиента.</a:t>
            </a:r>
          </a:p>
          <a:p>
            <a:pPr lvl="1"/>
            <a:r>
              <a:rPr lang="ru-RU" dirty="0"/>
              <a:t>Событие Финиш – это отправка готового расходного документа на печать.</a:t>
            </a:r>
          </a:p>
          <a:p>
            <a:r>
              <a:rPr lang="ru-RU" dirty="0"/>
              <a:t>Конечными  могут быть </a:t>
            </a:r>
            <a:r>
              <a:rPr lang="ru-RU" dirty="0" smtClean="0"/>
              <a:t>разные </a:t>
            </a:r>
            <a:r>
              <a:rPr lang="ru-RU" dirty="0"/>
              <a:t>события. Здесь и запись перечня потребностей клиента, и сохранение документа заказа, и создание на его основе расходной накладной, налоговой и т.д</a:t>
            </a:r>
            <a:r>
              <a:rPr lang="ru-RU" dirty="0" smtClean="0"/>
              <a:t>.</a:t>
            </a:r>
            <a:endParaRPr lang="ru-RU" dirty="0"/>
          </a:p>
        </p:txBody>
      </p:sp>
      <p:pic>
        <p:nvPicPr>
          <p:cNvPr id="7" name="Объект 6"/>
          <p:cNvPicPr>
            <a:picLocks noGrp="1" noChangeAspect="1"/>
          </p:cNvPicPr>
          <p:nvPr>
            <p:ph sz="half" idx="2"/>
          </p:nvPr>
        </p:nvPicPr>
        <p:blipFill>
          <a:blip r:embed="rId4"/>
          <a:stretch>
            <a:fillRect/>
          </a:stretch>
        </p:blipFill>
        <p:spPr>
          <a:xfrm>
            <a:off x="9298739" y="3061815"/>
            <a:ext cx="1428750" cy="1428750"/>
          </a:xfrm>
          <a:prstGeom prst="rect">
            <a:avLst/>
          </a:prstGeom>
        </p:spPr>
      </p:pic>
    </p:spTree>
    <p:extLst>
      <p:ext uri="{BB962C8B-B14F-4D97-AF65-F5344CB8AC3E}">
        <p14:creationId xmlns:p14="http://schemas.microsoft.com/office/powerpoint/2010/main" val="3416856192"/>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b="1" dirty="0"/>
              <a:t>Activity (</a:t>
            </a:r>
            <a:r>
              <a:rPr lang="ru-RU" b="1" dirty="0"/>
              <a:t>Действия)</a:t>
            </a:r>
          </a:p>
        </p:txBody>
      </p:sp>
      <p:sp>
        <p:nvSpPr>
          <p:cNvPr id="5" name="Объект 4"/>
          <p:cNvSpPr>
            <a:spLocks noGrp="1"/>
          </p:cNvSpPr>
          <p:nvPr>
            <p:ph sz="half" idx="1"/>
          </p:nvPr>
        </p:nvSpPr>
        <p:spPr>
          <a:xfrm>
            <a:off x="510745" y="1480456"/>
            <a:ext cx="8981597" cy="4824549"/>
          </a:xfrm>
        </p:spPr>
        <p:txBody>
          <a:bodyPr>
            <a:normAutofit fontScale="92500" lnSpcReduction="20000"/>
          </a:bodyPr>
          <a:lstStyle/>
          <a:p>
            <a:pPr marL="457200" indent="-457200">
              <a:buFont typeface="Arial" panose="020B0604020202020204" pitchFamily="34" charset="0"/>
              <a:buChar char="•"/>
            </a:pPr>
            <a:r>
              <a:rPr lang="ru-RU" dirty="0" err="1"/>
              <a:t>Activity</a:t>
            </a:r>
            <a:r>
              <a:rPr lang="ru-RU" dirty="0"/>
              <a:t> – это те действия (задачи), которые должны быть выполнены на определенном этапе бизнес-процесса. Их при моделировании обычно обозначают в виде прямоугольников, в которые вписывают суть действия.</a:t>
            </a:r>
          </a:p>
          <a:p>
            <a:pPr marL="457200" indent="-457200">
              <a:buFont typeface="Arial" panose="020B0604020202020204" pitchFamily="34" charset="0"/>
              <a:buChar char="•"/>
            </a:pPr>
            <a:r>
              <a:rPr lang="ru-RU" dirty="0"/>
              <a:t>Действия могут быть элементарными, т.е. неделимыми на какие-то более простые действия, </a:t>
            </a:r>
            <a:r>
              <a:rPr lang="ru-RU" dirty="0" smtClean="0"/>
              <a:t>и </a:t>
            </a:r>
            <a:r>
              <a:rPr lang="ru-RU" dirty="0"/>
              <a:t>не элементарными, т.е. такими, которые при детализации делятся на последовательность определенных более простых действий.</a:t>
            </a:r>
          </a:p>
          <a:p>
            <a:pPr marL="457200" indent="-457200">
              <a:buFont typeface="Arial" panose="020B0604020202020204" pitchFamily="34" charset="0"/>
              <a:buChar char="•"/>
            </a:pPr>
            <a:r>
              <a:rPr lang="ru-RU" dirty="0"/>
              <a:t>Обычно действия делят следующим образом:</a:t>
            </a:r>
          </a:p>
          <a:p>
            <a:pPr lvl="1"/>
            <a:r>
              <a:rPr lang="ru-RU" dirty="0"/>
              <a:t>Процесс – крупное действие, которое требует дальнейшей детализации при моделировании.</a:t>
            </a:r>
          </a:p>
          <a:p>
            <a:pPr lvl="1"/>
            <a:r>
              <a:rPr lang="ru-RU" dirty="0"/>
              <a:t>Задача – элементарное действие, которое уже не может быть дальше детализировано.</a:t>
            </a:r>
          </a:p>
          <a:p>
            <a:pPr marL="0" indent="0">
              <a:buNone/>
            </a:pPr>
            <a:endParaRPr lang="ru-RU" dirty="0"/>
          </a:p>
        </p:txBody>
      </p:sp>
      <p:pic>
        <p:nvPicPr>
          <p:cNvPr id="4" name="Объект 3"/>
          <p:cNvPicPr>
            <a:picLocks noGrp="1" noChangeAspect="1"/>
          </p:cNvPicPr>
          <p:nvPr>
            <p:ph sz="half" idx="2"/>
          </p:nvPr>
        </p:nvPicPr>
        <p:blipFill>
          <a:blip r:embed="rId4"/>
          <a:stretch>
            <a:fillRect/>
          </a:stretch>
        </p:blipFill>
        <p:spPr>
          <a:xfrm>
            <a:off x="9857558" y="3003141"/>
            <a:ext cx="1428750" cy="1428750"/>
          </a:xfrm>
          <a:prstGeom prst="rect">
            <a:avLst/>
          </a:prstGeom>
        </p:spPr>
      </p:pic>
    </p:spTree>
    <p:extLst>
      <p:ext uri="{BB962C8B-B14F-4D97-AF65-F5344CB8AC3E}">
        <p14:creationId xmlns:p14="http://schemas.microsoft.com/office/powerpoint/2010/main" val="844046402"/>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b="1" dirty="0"/>
              <a:t>Gateway (</a:t>
            </a:r>
            <a:r>
              <a:rPr lang="ru-RU" b="1" dirty="0"/>
              <a:t>Шлюз, Развилка)</a:t>
            </a:r>
          </a:p>
        </p:txBody>
      </p:sp>
      <p:sp>
        <p:nvSpPr>
          <p:cNvPr id="5" name="Объект 4"/>
          <p:cNvSpPr>
            <a:spLocks noGrp="1"/>
          </p:cNvSpPr>
          <p:nvPr>
            <p:ph sz="half" idx="1"/>
          </p:nvPr>
        </p:nvSpPr>
        <p:spPr>
          <a:xfrm>
            <a:off x="494270" y="1393371"/>
            <a:ext cx="8675856" cy="5015667"/>
          </a:xfrm>
        </p:spPr>
        <p:txBody>
          <a:bodyPr>
            <a:normAutofit/>
          </a:bodyPr>
          <a:lstStyle/>
          <a:p>
            <a:pPr marL="457200" indent="-457200">
              <a:buFont typeface="Arial" panose="020B0604020202020204" pitchFamily="34" charset="0"/>
              <a:buChar char="•"/>
            </a:pPr>
            <a:r>
              <a:rPr lang="ru-RU" dirty="0" err="1"/>
              <a:t>Gateway</a:t>
            </a:r>
            <a:r>
              <a:rPr lang="ru-RU" dirty="0"/>
              <a:t> – это контрольный узел, который появляется в случае условного ветвления бизнес-процесса. Графически изображается в виде ромба.</a:t>
            </a:r>
          </a:p>
          <a:p>
            <a:pPr marL="457200" indent="-457200">
              <a:buFont typeface="Arial" panose="020B0604020202020204" pitchFamily="34" charset="0"/>
              <a:buChar char="•"/>
            </a:pPr>
            <a:r>
              <a:rPr lang="ru-RU" dirty="0" smtClean="0"/>
              <a:t>Шлюзы </a:t>
            </a:r>
            <a:r>
              <a:rPr lang="ru-RU" dirty="0"/>
              <a:t>необходимы в случаях, когда порядок действий зависит от тех или иных факторов. </a:t>
            </a:r>
            <a:endParaRPr lang="ru-RU" dirty="0" smtClean="0"/>
          </a:p>
          <a:p>
            <a:pPr marL="457200" indent="-457200">
              <a:buFont typeface="Arial" panose="020B0604020202020204" pitchFamily="34" charset="0"/>
              <a:buChar char="•"/>
            </a:pPr>
            <a:r>
              <a:rPr lang="ru-RU" dirty="0" smtClean="0"/>
              <a:t>Например</a:t>
            </a:r>
            <a:r>
              <a:rPr lang="ru-RU" dirty="0"/>
              <a:t>, при работе с заказчиками шлюз появляется на этапе принятия клиентом решения о покупке – «да или нет». При положительном решении необходимо оформить покупку, при отрицательном – выяснить возможные причины отказа, провести работу с «отказом» и т.д.</a:t>
            </a:r>
          </a:p>
          <a:p>
            <a:pPr marL="0" indent="0">
              <a:buNone/>
            </a:pPr>
            <a:endParaRPr lang="ru-RU" dirty="0"/>
          </a:p>
        </p:txBody>
      </p:sp>
      <p:pic>
        <p:nvPicPr>
          <p:cNvPr id="6" name="Объект 5"/>
          <p:cNvPicPr>
            <a:picLocks noGrp="1" noChangeAspect="1"/>
          </p:cNvPicPr>
          <p:nvPr>
            <p:ph sz="half" idx="2"/>
          </p:nvPr>
        </p:nvPicPr>
        <p:blipFill>
          <a:blip r:embed="rId4"/>
          <a:stretch>
            <a:fillRect/>
          </a:stretch>
        </p:blipFill>
        <p:spPr>
          <a:xfrm>
            <a:off x="9734459" y="3029267"/>
            <a:ext cx="1428750" cy="1428750"/>
          </a:xfrm>
          <a:prstGeom prst="rect">
            <a:avLst/>
          </a:prstGeom>
        </p:spPr>
      </p:pic>
    </p:spTree>
    <p:extLst>
      <p:ext uri="{BB962C8B-B14F-4D97-AF65-F5344CB8AC3E}">
        <p14:creationId xmlns:p14="http://schemas.microsoft.com/office/powerpoint/2010/main" val="2900798969"/>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b="1" dirty="0" err="1"/>
              <a:t>Flow</a:t>
            </a:r>
            <a:r>
              <a:rPr lang="ru-RU" b="1" dirty="0"/>
              <a:t> (Поток) и </a:t>
            </a:r>
            <a:r>
              <a:rPr lang="ru-RU" b="1" dirty="0" err="1"/>
              <a:t>Message</a:t>
            </a:r>
            <a:r>
              <a:rPr lang="ru-RU" b="1" dirty="0"/>
              <a:t> </a:t>
            </a:r>
            <a:r>
              <a:rPr lang="ru-RU" b="1" dirty="0" err="1"/>
              <a:t>Flows</a:t>
            </a:r>
            <a:r>
              <a:rPr lang="ru-RU" b="1" dirty="0"/>
              <a:t> (поток сообщений)</a:t>
            </a:r>
          </a:p>
        </p:txBody>
      </p:sp>
      <p:sp>
        <p:nvSpPr>
          <p:cNvPr id="5" name="Объект 4"/>
          <p:cNvSpPr>
            <a:spLocks noGrp="1"/>
          </p:cNvSpPr>
          <p:nvPr>
            <p:ph sz="half" idx="1"/>
          </p:nvPr>
        </p:nvSpPr>
        <p:spPr>
          <a:xfrm>
            <a:off x="486031" y="1384664"/>
            <a:ext cx="8414129" cy="4941996"/>
          </a:xfrm>
        </p:spPr>
        <p:txBody>
          <a:bodyPr>
            <a:normAutofit fontScale="85000" lnSpcReduction="20000"/>
          </a:bodyPr>
          <a:lstStyle/>
          <a:p>
            <a:pPr marL="457200" indent="-457200">
              <a:buFont typeface="Arial" panose="020B0604020202020204" pitchFamily="34" charset="0"/>
              <a:buChar char="•"/>
            </a:pPr>
            <a:r>
              <a:rPr lang="ru-RU" dirty="0"/>
              <a:t>Поток </a:t>
            </a:r>
            <a:r>
              <a:rPr lang="ru-RU" dirty="0" err="1"/>
              <a:t>Flow</a:t>
            </a:r>
            <a:r>
              <a:rPr lang="ru-RU" dirty="0"/>
              <a:t> – это последовательность действий, обозначается как стрелка, и показывает, какое действие после какого необходимо совершить.</a:t>
            </a:r>
          </a:p>
          <a:p>
            <a:pPr marL="457200" indent="-457200">
              <a:buFont typeface="Arial" panose="020B0604020202020204" pitchFamily="34" charset="0"/>
              <a:buChar char="•"/>
            </a:pPr>
            <a:r>
              <a:rPr lang="ru-RU" dirty="0" err="1"/>
              <a:t>Message</a:t>
            </a:r>
            <a:r>
              <a:rPr lang="ru-RU" dirty="0"/>
              <a:t> </a:t>
            </a:r>
            <a:r>
              <a:rPr lang="ru-RU" dirty="0" err="1"/>
              <a:t>Flows</a:t>
            </a:r>
            <a:r>
              <a:rPr lang="ru-RU" dirty="0"/>
              <a:t> – это пунктирные стрелки в бизнес-модели, которые показывают сообщения, которыми обмениваются участники бизнес-процесса. </a:t>
            </a:r>
            <a:endParaRPr lang="ru-RU" dirty="0" smtClean="0"/>
          </a:p>
          <a:p>
            <a:pPr marL="457200" indent="-457200">
              <a:buFont typeface="Arial" panose="020B0604020202020204" pitchFamily="34" charset="0"/>
              <a:buChar char="•"/>
            </a:pPr>
            <a:r>
              <a:rPr lang="ru-RU" dirty="0" smtClean="0"/>
              <a:t>Например</a:t>
            </a:r>
            <a:r>
              <a:rPr lang="ru-RU" dirty="0"/>
              <a:t>, если заказ переходит от клиента в обработку в отдел продаж, он сопровождается сообщением, которое содержит информацию об этом заказе. Также </a:t>
            </a:r>
            <a:r>
              <a:rPr lang="ru-RU" dirty="0" err="1"/>
              <a:t>Message</a:t>
            </a:r>
            <a:r>
              <a:rPr lang="ru-RU" dirty="0"/>
              <a:t> </a:t>
            </a:r>
            <a:r>
              <a:rPr lang="ru-RU" dirty="0" err="1"/>
              <a:t>Flows</a:t>
            </a:r>
            <a:r>
              <a:rPr lang="ru-RU" dirty="0"/>
              <a:t> могут связывать два отдельных пула в диаграмме.</a:t>
            </a:r>
          </a:p>
          <a:p>
            <a:pPr marL="457200" indent="-457200">
              <a:buFont typeface="Arial" panose="020B0604020202020204" pitchFamily="34" charset="0"/>
              <a:buChar char="•"/>
            </a:pPr>
            <a:r>
              <a:rPr lang="ru-RU" dirty="0" err="1"/>
              <a:t>Message</a:t>
            </a:r>
            <a:r>
              <a:rPr lang="ru-RU" dirty="0"/>
              <a:t> </a:t>
            </a:r>
            <a:r>
              <a:rPr lang="ru-RU" dirty="0" err="1"/>
              <a:t>Flows</a:t>
            </a:r>
            <a:r>
              <a:rPr lang="ru-RU" dirty="0"/>
              <a:t> </a:t>
            </a:r>
            <a:r>
              <a:rPr lang="ru-RU" dirty="0" err="1"/>
              <a:t>Association</a:t>
            </a:r>
            <a:r>
              <a:rPr lang="ru-RU" dirty="0"/>
              <a:t> – еще один вид линий, в отличие от сообщений, которые являются пунктирными линиями, этот вариант отображается в виде последовательности не отрезков, а точек. Необходима для того, чтобы показывать </a:t>
            </a:r>
            <a:r>
              <a:rPr lang="ru-RU" dirty="0" smtClean="0"/>
              <a:t>артефакты.</a:t>
            </a:r>
            <a:endParaRPr lang="ru-RU" dirty="0"/>
          </a:p>
          <a:p>
            <a:pPr marL="0" indent="0">
              <a:buNone/>
            </a:pPr>
            <a:endParaRPr lang="ru-RU" dirty="0"/>
          </a:p>
        </p:txBody>
      </p:sp>
      <p:pic>
        <p:nvPicPr>
          <p:cNvPr id="4" name="Объект 3"/>
          <p:cNvPicPr>
            <a:picLocks noGrp="1" noChangeAspect="1"/>
          </p:cNvPicPr>
          <p:nvPr>
            <p:ph sz="half" idx="2"/>
          </p:nvPr>
        </p:nvPicPr>
        <p:blipFill>
          <a:blip r:embed="rId4"/>
          <a:stretch>
            <a:fillRect/>
          </a:stretch>
        </p:blipFill>
        <p:spPr>
          <a:xfrm>
            <a:off x="9677400" y="3141287"/>
            <a:ext cx="1905000" cy="1428750"/>
          </a:xfrm>
          <a:prstGeom prst="rect">
            <a:avLst/>
          </a:prstGeom>
        </p:spPr>
      </p:pic>
    </p:spTree>
    <p:extLst>
      <p:ext uri="{BB962C8B-B14F-4D97-AF65-F5344CB8AC3E}">
        <p14:creationId xmlns:p14="http://schemas.microsoft.com/office/powerpoint/2010/main" val="1254881346"/>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p:txBody>
          <a:bodyPr/>
          <a:lstStyle/>
          <a:p>
            <a:r>
              <a:rPr lang="ru-RU" dirty="0" smtClean="0">
                <a:solidFill>
                  <a:schemeClr val="bg1"/>
                </a:solidFill>
                <a:latin typeface="Golos Text DemiBold" panose="020B0703020202020204" pitchFamily="34" charset="-52"/>
              </a:rPr>
              <a:t>Диаграммы </a:t>
            </a:r>
            <a:r>
              <a:rPr lang="en-US" dirty="0" smtClean="0">
                <a:solidFill>
                  <a:schemeClr val="bg1"/>
                </a:solidFill>
                <a:latin typeface="Golos Text DemiBold" panose="020B0703020202020204" pitchFamily="34" charset="-52"/>
              </a:rPr>
              <a:t>DFD</a:t>
            </a:r>
            <a:r>
              <a:rPr lang="ru-RU" dirty="0" smtClean="0">
                <a:solidFill>
                  <a:schemeClr val="bg1"/>
                </a:solidFill>
                <a:latin typeface="Golos Text DemiBold" panose="020B0703020202020204" pitchFamily="34" charset="-52"/>
              </a:rPr>
              <a:t>. Методология </a:t>
            </a:r>
            <a:r>
              <a:rPr lang="en-US" dirty="0" smtClean="0">
                <a:solidFill>
                  <a:schemeClr val="bg1"/>
                </a:solidFill>
                <a:latin typeface="Golos Text DemiBold" panose="020B0703020202020204" pitchFamily="34" charset="-52"/>
              </a:rPr>
              <a:t>IDEF3. </a:t>
            </a:r>
            <a:r>
              <a:rPr lang="ru-RU" dirty="0" smtClean="0">
                <a:solidFill>
                  <a:schemeClr val="bg1"/>
                </a:solidFill>
                <a:latin typeface="Golos Text DemiBold" panose="020B0703020202020204" pitchFamily="34" charset="-52"/>
              </a:rPr>
              <a:t>Нотация </a:t>
            </a:r>
            <a:r>
              <a:rPr lang="en-US" dirty="0" smtClean="0">
                <a:solidFill>
                  <a:schemeClr val="bg1"/>
                </a:solidFill>
                <a:latin typeface="Golos Text DemiBold" panose="020B0703020202020204" pitchFamily="34" charset="-52"/>
              </a:rPr>
              <a:t>BPMN. </a:t>
            </a:r>
            <a:endParaRPr lang="ru-RU" dirty="0"/>
          </a:p>
        </p:txBody>
      </p:sp>
      <p:sp>
        <p:nvSpPr>
          <p:cNvPr id="4" name="Title 4"/>
          <p:cNvSpPr>
            <a:spLocks noGrp="1"/>
          </p:cNvSpPr>
          <p:nvPr>
            <p:ph type="ctrTitle"/>
          </p:nvPr>
        </p:nvSpPr>
        <p:spPr>
          <a:xfrm>
            <a:off x="1062038" y="2709863"/>
            <a:ext cx="10164762" cy="1101725"/>
          </a:xfrm>
        </p:spPr>
        <p:txBody>
          <a:bodyPr>
            <a:noAutofit/>
          </a:bodyPr>
          <a:lstStyle/>
          <a:p>
            <a:pPr algn="ctr"/>
            <a:r>
              <a:rPr lang="ru-RU" sz="4400" dirty="0" smtClean="0"/>
              <a:t>Диаграммы </a:t>
            </a:r>
            <a:r>
              <a:rPr lang="ru-RU" sz="4400" dirty="0"/>
              <a:t>DFD </a:t>
            </a:r>
            <a:r>
              <a:rPr lang="ru-RU" sz="4400" dirty="0" smtClean="0">
                <a:solidFill>
                  <a:schemeClr val="bg1"/>
                </a:solidFill>
              </a:rPr>
              <a:t>Практическая </a:t>
            </a:r>
            <a:r>
              <a:rPr lang="ru-RU" sz="4400" dirty="0" smtClean="0">
                <a:solidFill>
                  <a:schemeClr val="bg1"/>
                </a:solidFill>
              </a:rPr>
              <a:t>работа </a:t>
            </a:r>
            <a:r>
              <a:rPr lang="ru-RU" sz="4400" dirty="0" smtClean="0">
                <a:solidFill>
                  <a:schemeClr val="bg1"/>
                </a:solidFill>
              </a:rPr>
              <a:t>7</a:t>
            </a:r>
            <a:endParaRPr lang="en-US" sz="4400" dirty="0">
              <a:solidFill>
                <a:schemeClr val="bg1"/>
              </a:solidFill>
            </a:endParaRPr>
          </a:p>
        </p:txBody>
      </p:sp>
    </p:spTree>
    <p:extLst>
      <p:ext uri="{BB962C8B-B14F-4D97-AF65-F5344CB8AC3E}">
        <p14:creationId xmlns:p14="http://schemas.microsoft.com/office/powerpoint/2010/main" val="36624944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b="1" dirty="0"/>
              <a:t>Pool (</a:t>
            </a:r>
            <a:r>
              <a:rPr lang="ru-RU" b="1" dirty="0"/>
              <a:t>Пул)</a:t>
            </a:r>
          </a:p>
        </p:txBody>
      </p:sp>
      <p:sp>
        <p:nvSpPr>
          <p:cNvPr id="5" name="Объект 4"/>
          <p:cNvSpPr>
            <a:spLocks noGrp="1"/>
          </p:cNvSpPr>
          <p:nvPr>
            <p:ph sz="half" idx="1"/>
          </p:nvPr>
        </p:nvSpPr>
        <p:spPr>
          <a:xfrm>
            <a:off x="477794" y="1375954"/>
            <a:ext cx="8300445" cy="5131937"/>
          </a:xfrm>
        </p:spPr>
        <p:txBody>
          <a:bodyPr>
            <a:normAutofit/>
          </a:bodyPr>
          <a:lstStyle/>
          <a:p>
            <a:pPr marL="457200" indent="-457200">
              <a:buFont typeface="Arial" panose="020B0604020202020204" pitchFamily="34" charset="0"/>
              <a:buChar char="•"/>
            </a:pPr>
            <a:r>
              <a:rPr lang="ru-RU" dirty="0"/>
              <a:t>Пул – это  объект описывающий какой-то один процесс на диаграмме. Он может быть не изображен на диаграмме, но он всегда есть. На одной диаграмме может быть несколько Пулов. Пул можно развернуть для просмотра деталей.</a:t>
            </a:r>
          </a:p>
          <a:p>
            <a:pPr marL="457200" indent="-457200">
              <a:buFont typeface="Arial" panose="020B0604020202020204" pitchFamily="34" charset="0"/>
              <a:buChar char="•"/>
            </a:pPr>
            <a:r>
              <a:rPr lang="ru-RU" dirty="0"/>
              <a:t>Пул может также содержать, так называемые, «дорожки». Они нужны для того, чтобы указать участников процессов, которые скрыты в пуле. Например, в процессе  работы с клиентами участвует менеджер по продажам, руководитель отдела продаж, возможно, бухгалтер или кассир.</a:t>
            </a:r>
          </a:p>
          <a:p>
            <a:pPr marL="0" indent="0">
              <a:buNone/>
            </a:pPr>
            <a:endParaRPr lang="ru-RU" dirty="0"/>
          </a:p>
        </p:txBody>
      </p:sp>
      <p:pic>
        <p:nvPicPr>
          <p:cNvPr id="6" name="Объект 5"/>
          <p:cNvPicPr>
            <a:picLocks noGrp="1" noChangeAspect="1"/>
          </p:cNvPicPr>
          <p:nvPr>
            <p:ph sz="half" idx="2"/>
          </p:nvPr>
        </p:nvPicPr>
        <p:blipFill>
          <a:blip r:embed="rId4"/>
          <a:stretch>
            <a:fillRect/>
          </a:stretch>
        </p:blipFill>
        <p:spPr>
          <a:xfrm>
            <a:off x="9604546" y="3157516"/>
            <a:ext cx="1905000" cy="1428750"/>
          </a:xfrm>
          <a:prstGeom prst="rect">
            <a:avLst/>
          </a:prstGeom>
        </p:spPr>
      </p:pic>
    </p:spTree>
    <p:extLst>
      <p:ext uri="{BB962C8B-B14F-4D97-AF65-F5344CB8AC3E}">
        <p14:creationId xmlns:p14="http://schemas.microsoft.com/office/powerpoint/2010/main" val="777221939"/>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b="1" dirty="0" err="1"/>
              <a:t>Data</a:t>
            </a:r>
            <a:r>
              <a:rPr lang="ru-RU" b="1" dirty="0"/>
              <a:t> </a:t>
            </a:r>
            <a:r>
              <a:rPr lang="ru-RU" b="1" dirty="0" err="1"/>
              <a:t>Object</a:t>
            </a:r>
            <a:r>
              <a:rPr lang="ru-RU" b="1" dirty="0"/>
              <a:t> (данные, объекты данных)</a:t>
            </a:r>
          </a:p>
        </p:txBody>
      </p:sp>
      <p:sp>
        <p:nvSpPr>
          <p:cNvPr id="5" name="Объект 4"/>
          <p:cNvSpPr>
            <a:spLocks noGrp="1"/>
          </p:cNvSpPr>
          <p:nvPr>
            <p:ph sz="half" idx="1"/>
          </p:nvPr>
        </p:nvSpPr>
        <p:spPr>
          <a:xfrm>
            <a:off x="453081" y="1471750"/>
            <a:ext cx="9387605" cy="5077332"/>
          </a:xfrm>
        </p:spPr>
        <p:txBody>
          <a:bodyPr>
            <a:normAutofit/>
          </a:bodyPr>
          <a:lstStyle/>
          <a:p>
            <a:pPr marL="457200" indent="-457200">
              <a:buFont typeface="Arial" panose="020B0604020202020204" pitchFamily="34" charset="0"/>
              <a:buChar char="•"/>
            </a:pPr>
            <a:r>
              <a:rPr lang="ru-RU" dirty="0"/>
              <a:t>Объекты данных – это элемент, который показывает, какие данные и документы нужны для того, чтобы какое-то действие запустилось, либо которые являются результатом выполненного действия. </a:t>
            </a:r>
            <a:endParaRPr lang="ru-RU" dirty="0" smtClean="0"/>
          </a:p>
          <a:p>
            <a:pPr marL="457200" indent="-457200">
              <a:buFont typeface="Arial" panose="020B0604020202020204" pitchFamily="34" charset="0"/>
              <a:buChar char="•"/>
            </a:pPr>
            <a:r>
              <a:rPr lang="ru-RU" dirty="0" smtClean="0"/>
              <a:t>Объектом </a:t>
            </a:r>
            <a:r>
              <a:rPr lang="ru-RU" dirty="0"/>
              <a:t>данных может быть сформированный заказ. Для менеджера это будет результат действий, а для склада, который получает заказ – началом действия (сбор товаров и отгрузка).</a:t>
            </a:r>
          </a:p>
        </p:txBody>
      </p:sp>
      <p:pic>
        <p:nvPicPr>
          <p:cNvPr id="4" name="Объект 3"/>
          <p:cNvPicPr>
            <a:picLocks noGrp="1" noChangeAspect="1"/>
          </p:cNvPicPr>
          <p:nvPr>
            <p:ph sz="half" idx="2"/>
          </p:nvPr>
        </p:nvPicPr>
        <p:blipFill>
          <a:blip r:embed="rId4"/>
          <a:stretch>
            <a:fillRect/>
          </a:stretch>
        </p:blipFill>
        <p:spPr>
          <a:xfrm>
            <a:off x="10153650" y="3147540"/>
            <a:ext cx="1428750" cy="1428750"/>
          </a:xfrm>
          <a:prstGeom prst="rect">
            <a:avLst/>
          </a:prstGeom>
        </p:spPr>
      </p:pic>
    </p:spTree>
    <p:extLst>
      <p:ext uri="{BB962C8B-B14F-4D97-AF65-F5344CB8AC3E}">
        <p14:creationId xmlns:p14="http://schemas.microsoft.com/office/powerpoint/2010/main" val="3511692578"/>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b="1" dirty="0"/>
              <a:t>Message (</a:t>
            </a:r>
            <a:r>
              <a:rPr lang="ru-RU" b="1" dirty="0"/>
              <a:t>Сообщение</a:t>
            </a:r>
            <a:r>
              <a:rPr lang="ru-RU" b="1" dirty="0" smtClean="0"/>
              <a:t>)</a:t>
            </a:r>
            <a:endParaRPr lang="ru-RU" b="1" dirty="0"/>
          </a:p>
        </p:txBody>
      </p:sp>
      <p:sp>
        <p:nvSpPr>
          <p:cNvPr id="5" name="Объект 4"/>
          <p:cNvSpPr>
            <a:spLocks noGrp="1"/>
          </p:cNvSpPr>
          <p:nvPr>
            <p:ph sz="half" idx="1"/>
          </p:nvPr>
        </p:nvSpPr>
        <p:spPr>
          <a:xfrm>
            <a:off x="518983" y="1375954"/>
            <a:ext cx="8729519" cy="5066035"/>
          </a:xfrm>
        </p:spPr>
        <p:txBody>
          <a:bodyPr>
            <a:normAutofit/>
          </a:bodyPr>
          <a:lstStyle/>
          <a:p>
            <a:pPr marL="457200" indent="-457200">
              <a:buFont typeface="Arial" panose="020B0604020202020204" pitchFamily="34" charset="0"/>
              <a:buChar char="•"/>
            </a:pPr>
            <a:r>
              <a:rPr lang="ru-RU" dirty="0"/>
              <a:t>Этот элемент необходим, чтобы показать коммуникацию между двумя участниками процесса. </a:t>
            </a:r>
            <a:endParaRPr lang="ru-RU" dirty="0" smtClean="0"/>
          </a:p>
          <a:p>
            <a:pPr marL="457200" indent="-457200">
              <a:buFont typeface="Arial" panose="020B0604020202020204" pitchFamily="34" charset="0"/>
              <a:buChar char="•"/>
            </a:pPr>
            <a:r>
              <a:rPr lang="ru-RU" dirty="0" smtClean="0"/>
              <a:t>Это </a:t>
            </a:r>
            <a:r>
              <a:rPr lang="ru-RU" dirty="0"/>
              <a:t>может быть </a:t>
            </a:r>
            <a:r>
              <a:rPr lang="ru-RU" dirty="0" err="1"/>
              <a:t>Email</a:t>
            </a:r>
            <a:r>
              <a:rPr lang="ru-RU" dirty="0"/>
              <a:t>, сообщения внутри системы совместной работы, переписка в каком-либо из мессенджеров, которыми пользуются участники процесса, коммуникации на сайте компании, </a:t>
            </a:r>
            <a:r>
              <a:rPr lang="ru-RU" dirty="0" err="1"/>
              <a:t>sms</a:t>
            </a:r>
            <a:r>
              <a:rPr lang="ru-RU" dirty="0"/>
              <a:t>-сообщения и т.д.</a:t>
            </a:r>
          </a:p>
        </p:txBody>
      </p:sp>
      <p:pic>
        <p:nvPicPr>
          <p:cNvPr id="4" name="Объект 3"/>
          <p:cNvPicPr>
            <a:picLocks noGrp="1" noChangeAspect="1"/>
          </p:cNvPicPr>
          <p:nvPr>
            <p:ph sz="half" idx="2"/>
          </p:nvPr>
        </p:nvPicPr>
        <p:blipFill>
          <a:blip r:embed="rId4"/>
          <a:stretch>
            <a:fillRect/>
          </a:stretch>
        </p:blipFill>
        <p:spPr>
          <a:xfrm>
            <a:off x="10153650" y="3194730"/>
            <a:ext cx="1428750" cy="1428750"/>
          </a:xfrm>
          <a:prstGeom prst="rect">
            <a:avLst/>
          </a:prstGeom>
        </p:spPr>
      </p:pic>
    </p:spTree>
    <p:extLst>
      <p:ext uri="{BB962C8B-B14F-4D97-AF65-F5344CB8AC3E}">
        <p14:creationId xmlns:p14="http://schemas.microsoft.com/office/powerpoint/2010/main" val="537785310"/>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b="1" dirty="0"/>
              <a:t>Artefact (</a:t>
            </a:r>
            <a:r>
              <a:rPr lang="ru-RU" b="1" dirty="0"/>
              <a:t>Артефакты)</a:t>
            </a:r>
          </a:p>
        </p:txBody>
      </p:sp>
      <p:sp>
        <p:nvSpPr>
          <p:cNvPr id="4" name="Объект 3"/>
          <p:cNvSpPr>
            <a:spLocks noGrp="1"/>
          </p:cNvSpPr>
          <p:nvPr>
            <p:ph idx="1"/>
          </p:nvPr>
        </p:nvSpPr>
        <p:spPr>
          <a:xfrm>
            <a:off x="609599" y="1384664"/>
            <a:ext cx="10162903" cy="5042262"/>
          </a:xfrm>
        </p:spPr>
        <p:txBody>
          <a:bodyPr>
            <a:normAutofit fontScale="77500" lnSpcReduction="20000"/>
          </a:bodyPr>
          <a:lstStyle/>
          <a:p>
            <a:pPr marL="457200" indent="-457200">
              <a:buFont typeface="Arial" panose="020B0604020202020204" pitchFamily="34" charset="0"/>
              <a:buChar char="•"/>
            </a:pPr>
            <a:r>
              <a:rPr lang="ru-RU" dirty="0"/>
              <a:t>Под артефактами в BPMN понимают объекты, не являющиеся действиями и не связанные с действиями напрямую. Это могут быть любые документы, данные, информация, которая не  влияет напрямую на исполнение процесса.</a:t>
            </a:r>
          </a:p>
          <a:p>
            <a:pPr marL="457200" indent="-457200">
              <a:buFont typeface="Arial" panose="020B0604020202020204" pitchFamily="34" charset="0"/>
              <a:buChar char="•"/>
            </a:pPr>
            <a:r>
              <a:rPr lang="ru-RU" dirty="0"/>
              <a:t>Выделяют два вида артефактов:</a:t>
            </a:r>
          </a:p>
          <a:p>
            <a:pPr lvl="1"/>
            <a:r>
              <a:rPr lang="ru-RU" dirty="0" err="1"/>
              <a:t>Object</a:t>
            </a:r>
            <a:r>
              <a:rPr lang="ru-RU" dirty="0"/>
              <a:t> </a:t>
            </a:r>
            <a:r>
              <a:rPr lang="ru-RU" dirty="0" err="1"/>
              <a:t>Group</a:t>
            </a:r>
            <a:r>
              <a:rPr lang="ru-RU" dirty="0"/>
              <a:t> (Группа объектов)</a:t>
            </a:r>
          </a:p>
          <a:p>
            <a:pPr lvl="1"/>
            <a:r>
              <a:rPr lang="ru-RU" dirty="0" err="1"/>
              <a:t>Text</a:t>
            </a:r>
            <a:r>
              <a:rPr lang="ru-RU" dirty="0"/>
              <a:t> </a:t>
            </a:r>
            <a:r>
              <a:rPr lang="ru-RU" dirty="0" err="1"/>
              <a:t>Annotation</a:t>
            </a:r>
            <a:r>
              <a:rPr lang="ru-RU" dirty="0"/>
              <a:t>  (Текстовая аннотация)</a:t>
            </a:r>
          </a:p>
          <a:p>
            <a:pPr marL="457200" indent="-457200">
              <a:buFont typeface="Arial" panose="020B0604020202020204" pitchFamily="34" charset="0"/>
              <a:buChar char="•"/>
            </a:pPr>
            <a:r>
              <a:rPr lang="ru-RU" dirty="0" err="1"/>
              <a:t>Object</a:t>
            </a:r>
            <a:r>
              <a:rPr lang="ru-RU" dirty="0"/>
              <a:t> </a:t>
            </a:r>
            <a:r>
              <a:rPr lang="ru-RU" dirty="0" err="1"/>
              <a:t>Group</a:t>
            </a:r>
            <a:r>
              <a:rPr lang="ru-RU" dirty="0"/>
              <a:t> (Группа объектов) –  это </a:t>
            </a:r>
            <a:r>
              <a:rPr lang="ru-RU" dirty="0" smtClean="0"/>
              <a:t>возможность </a:t>
            </a:r>
            <a:r>
              <a:rPr lang="ru-RU" dirty="0"/>
              <a:t>объединить под общим символом несколько элементов, чтобы сэкономить место на диаграмме и повысить простоту ее восприятия. Здесь собираются различные активности под одним общим названием. Группу объектов также всегда можно рассмотреть детально. Группа выглядит как прямоугольник с закругленными углами, выполненный штриховой линией с точками.</a:t>
            </a:r>
          </a:p>
          <a:p>
            <a:pPr marL="457200" indent="-457200">
              <a:buFont typeface="Arial" panose="020B0604020202020204" pitchFamily="34" charset="0"/>
              <a:buChar char="•"/>
            </a:pPr>
            <a:r>
              <a:rPr lang="ru-RU" dirty="0" err="1"/>
              <a:t>Text</a:t>
            </a:r>
            <a:r>
              <a:rPr lang="ru-RU" dirty="0"/>
              <a:t> </a:t>
            </a:r>
            <a:r>
              <a:rPr lang="ru-RU" dirty="0" err="1"/>
              <a:t>Annotation</a:t>
            </a:r>
            <a:r>
              <a:rPr lang="ru-RU" dirty="0"/>
              <a:t> (текстовые аннотации) применяют для различных уточнений к диаграмме. Это могут быть комментарии, пояснения, другая информация, которая повысит читабельность диаграммы. Аннотации – это незакрытый прямоугольник, выполненный сплошной линией, от которого к объекту аннотации ведет линия, состоящая из точек.</a:t>
            </a:r>
          </a:p>
          <a:p>
            <a:endParaRPr lang="ru-RU" dirty="0"/>
          </a:p>
        </p:txBody>
      </p:sp>
    </p:spTree>
    <p:extLst>
      <p:ext uri="{BB962C8B-B14F-4D97-AF65-F5344CB8AC3E}">
        <p14:creationId xmlns:p14="http://schemas.microsoft.com/office/powerpoint/2010/main" val="3491335564"/>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b="1" dirty="0"/>
              <a:t>Исполняемые и неисполняемые </a:t>
            </a:r>
            <a:r>
              <a:rPr lang="ru-RU" b="1" dirty="0" smtClean="0"/>
              <a:t>бизнес-процессы</a:t>
            </a:r>
            <a:endParaRPr lang="ru-RU" dirty="0"/>
          </a:p>
        </p:txBody>
      </p:sp>
      <p:sp>
        <p:nvSpPr>
          <p:cNvPr id="3" name="Объект 2"/>
          <p:cNvSpPr>
            <a:spLocks noGrp="1"/>
          </p:cNvSpPr>
          <p:nvPr>
            <p:ph idx="1"/>
          </p:nvPr>
        </p:nvSpPr>
        <p:spPr>
          <a:xfrm>
            <a:off x="609600" y="1495884"/>
            <a:ext cx="10128069" cy="4843956"/>
          </a:xfrm>
        </p:spPr>
        <p:txBody>
          <a:bodyPr>
            <a:normAutofit fontScale="62500" lnSpcReduction="20000"/>
          </a:bodyPr>
          <a:lstStyle/>
          <a:p>
            <a:pPr marL="457200" indent="-457200">
              <a:buFont typeface="Arial" panose="020B0604020202020204" pitchFamily="34" charset="0"/>
              <a:buChar char="•"/>
            </a:pPr>
            <a:r>
              <a:rPr lang="ru-RU" dirty="0"/>
              <a:t>В бизнес-моделировании процессы можно условно разделить на два </a:t>
            </a:r>
            <a:r>
              <a:rPr lang="ru-RU" dirty="0" smtClean="0"/>
              <a:t>вида:</a:t>
            </a:r>
          </a:p>
          <a:p>
            <a:pPr lvl="1"/>
            <a:r>
              <a:rPr lang="ru-RU" dirty="0" smtClean="0"/>
              <a:t>исполняемые</a:t>
            </a:r>
            <a:r>
              <a:rPr lang="ru-RU" dirty="0"/>
              <a:t>, которые действительно будут работать при помощи специального обеспечения, например, </a:t>
            </a:r>
            <a:r>
              <a:rPr lang="ru-RU" dirty="0" err="1"/>
              <a:t>Bizagi</a:t>
            </a:r>
            <a:r>
              <a:rPr lang="ru-RU" dirty="0"/>
              <a:t>, </a:t>
            </a:r>
            <a:endParaRPr lang="ru-RU" dirty="0" smtClean="0"/>
          </a:p>
          <a:p>
            <a:pPr lvl="1"/>
            <a:r>
              <a:rPr lang="ru-RU" dirty="0" smtClean="0"/>
              <a:t>неисполняемые</a:t>
            </a:r>
            <a:r>
              <a:rPr lang="ru-RU" dirty="0"/>
              <a:t>, т.е. бизнес-модели, необходимые только для изучения и демонстрации вариантов работы предприятия</a:t>
            </a:r>
            <a:r>
              <a:rPr lang="ru-RU" dirty="0" smtClean="0"/>
              <a:t>.</a:t>
            </a:r>
          </a:p>
          <a:p>
            <a:pPr marL="457200" indent="-457200">
              <a:buFont typeface="Arial" panose="020B0604020202020204" pitchFamily="34" charset="0"/>
              <a:buChar char="•"/>
            </a:pPr>
            <a:r>
              <a:rPr lang="ru-RU" dirty="0"/>
              <a:t>Исполняемые бизнес-процессы обязательно должны быть выстроены в строгом </a:t>
            </a:r>
            <a:r>
              <a:rPr lang="ru-RU" dirty="0" smtClean="0"/>
              <a:t>соответствии со всеми </a:t>
            </a:r>
            <a:r>
              <a:rPr lang="ru-RU" dirty="0"/>
              <a:t> </a:t>
            </a:r>
            <a:r>
              <a:rPr lang="ru-RU" dirty="0" smtClean="0"/>
              <a:t>правилами </a:t>
            </a:r>
            <a:r>
              <a:rPr lang="ru-RU" dirty="0"/>
              <a:t>нотации BPMN, так как в противном случае программное обеспечение не сможет работать корректно с составленной бизнес-моделью. Исполняемые процессы нужны, например, на предприятиях, где принят процессный подход к деятельности. Программное обеспечение позволяет вести контроль всех процессов в режиме реального времени, и на основе получаемых на каждом из этапов данных, руководитель компании и подразделений всегда смогут понимать, на каком этапе находится работа по тому или иному процессу. Подобный метод позволяет значительно повысить эффективность управления.</a:t>
            </a:r>
          </a:p>
          <a:p>
            <a:pPr marL="457200" indent="-457200">
              <a:buFont typeface="Arial" panose="020B0604020202020204" pitchFamily="34" charset="0"/>
              <a:buChar char="•"/>
            </a:pPr>
            <a:r>
              <a:rPr lang="ru-RU" dirty="0"/>
              <a:t>Неисполняемые бизнес-процессы нужны исключительно для демонстрации какой-либо бизнес-модели. Это может быть диаграмма, отображающая реальное положение дел на </a:t>
            </a:r>
            <a:r>
              <a:rPr lang="ru-RU" dirty="0" smtClean="0"/>
              <a:t>предприятии. Она </a:t>
            </a:r>
            <a:r>
              <a:rPr lang="ru-RU" dirty="0"/>
              <a:t>может быть наглядной иллюстрацией к предложенным изменениям при реинжиниринге. В этом </a:t>
            </a:r>
            <a:r>
              <a:rPr lang="ru-RU" dirty="0" smtClean="0"/>
              <a:t>случае можно </a:t>
            </a:r>
            <a:r>
              <a:rPr lang="ru-RU" dirty="0"/>
              <a:t>использовать любые удобные инструменты, в том числе,  традиционный для многих IDEF0. </a:t>
            </a:r>
            <a:r>
              <a:rPr lang="ru-RU" dirty="0" smtClean="0"/>
              <a:t>Соблюдение </a:t>
            </a:r>
            <a:r>
              <a:rPr lang="ru-RU" dirty="0"/>
              <a:t>правил языка </a:t>
            </a:r>
            <a:r>
              <a:rPr lang="ru-RU" dirty="0" smtClean="0"/>
              <a:t>моделирования в данном случае необходимо </a:t>
            </a:r>
            <a:r>
              <a:rPr lang="ru-RU" dirty="0"/>
              <a:t>исключительно для достижения взаимопонимания.</a:t>
            </a:r>
          </a:p>
          <a:p>
            <a:endParaRPr lang="ru-RU" dirty="0"/>
          </a:p>
        </p:txBody>
      </p:sp>
    </p:spTree>
    <p:extLst>
      <p:ext uri="{BB962C8B-B14F-4D97-AF65-F5344CB8AC3E}">
        <p14:creationId xmlns:p14="http://schemas.microsoft.com/office/powerpoint/2010/main" val="764333668"/>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43116"/>
            <a:ext cx="9074331" cy="827311"/>
          </a:xfrm>
        </p:spPr>
        <p:txBody>
          <a:bodyPr>
            <a:normAutofit fontScale="90000"/>
          </a:bodyPr>
          <a:lstStyle/>
          <a:p>
            <a:r>
              <a:rPr lang="ru-RU" b="1" dirty="0"/>
              <a:t>Минусы и важные особенности </a:t>
            </a:r>
            <a:r>
              <a:rPr lang="ru-RU" b="1" dirty="0" smtClean="0"/>
              <a:t>BPMN</a:t>
            </a:r>
            <a:endParaRPr lang="ru-RU" dirty="0"/>
          </a:p>
        </p:txBody>
      </p:sp>
      <p:sp>
        <p:nvSpPr>
          <p:cNvPr id="3" name="Объект 2"/>
          <p:cNvSpPr>
            <a:spLocks noGrp="1"/>
          </p:cNvSpPr>
          <p:nvPr>
            <p:ph idx="1"/>
          </p:nvPr>
        </p:nvSpPr>
        <p:spPr>
          <a:xfrm>
            <a:off x="609600" y="1495884"/>
            <a:ext cx="10171611" cy="4896207"/>
          </a:xfrm>
        </p:spPr>
        <p:txBody>
          <a:bodyPr>
            <a:normAutofit/>
          </a:bodyPr>
          <a:lstStyle/>
          <a:p>
            <a:pPr marL="457200" indent="-457200">
              <a:buFont typeface="Arial" panose="020B0604020202020204" pitchFamily="34" charset="0"/>
              <a:buChar char="•"/>
            </a:pPr>
            <a:r>
              <a:rPr lang="ru-RU" dirty="0"/>
              <a:t>Система имеет значительное количество понятий и терминов, их нужно знать и применять грамотно.</a:t>
            </a:r>
          </a:p>
          <a:p>
            <a:pPr marL="457200" indent="-457200">
              <a:buFont typeface="Arial" panose="020B0604020202020204" pitchFamily="34" charset="0"/>
              <a:buChar char="•"/>
            </a:pPr>
            <a:r>
              <a:rPr lang="ru-RU" dirty="0"/>
              <a:t>Высокий уровень вхождения. Как и любой инструмент с широкими возможностями требует большего времени на изучение, по сравнению с другими нотациями (IDEF0, IDEF3).</a:t>
            </a:r>
          </a:p>
          <a:p>
            <a:pPr marL="457200" indent="-457200">
              <a:buFont typeface="Arial" panose="020B0604020202020204" pitchFamily="34" charset="0"/>
              <a:buChar char="•"/>
            </a:pPr>
            <a:r>
              <a:rPr lang="ru-RU" dirty="0"/>
              <a:t>Необходимо знание бизнес-анализа. В BPMN модели - это не просто картинки или схемы, которые вы можете нарисовать в любом графическом редакторе. Здесь очень важна грамотная структура и четкая последовательность.</a:t>
            </a:r>
          </a:p>
          <a:p>
            <a:endParaRPr lang="ru-RU" dirty="0"/>
          </a:p>
        </p:txBody>
      </p:sp>
    </p:spTree>
    <p:extLst>
      <p:ext uri="{BB962C8B-B14F-4D97-AF65-F5344CB8AC3E}">
        <p14:creationId xmlns:p14="http://schemas.microsoft.com/office/powerpoint/2010/main" val="3232820376"/>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57349" y="251825"/>
            <a:ext cx="9152709" cy="827311"/>
          </a:xfrm>
        </p:spPr>
        <p:txBody>
          <a:bodyPr>
            <a:normAutofit fontScale="90000"/>
          </a:bodyPr>
          <a:lstStyle/>
          <a:p>
            <a:r>
              <a:rPr lang="ru-RU" dirty="0"/>
              <a:t>Пример практического применения </a:t>
            </a:r>
            <a:r>
              <a:rPr lang="en-US" dirty="0"/>
              <a:t>BPMN</a:t>
            </a:r>
            <a:endParaRPr lang="ru-RU" dirty="0"/>
          </a:p>
        </p:txBody>
      </p:sp>
      <p:pic>
        <p:nvPicPr>
          <p:cNvPr id="4" name="Объект 3"/>
          <p:cNvPicPr>
            <a:picLocks noGrp="1" noChangeAspect="1"/>
          </p:cNvPicPr>
          <p:nvPr>
            <p:ph idx="1"/>
          </p:nvPr>
        </p:nvPicPr>
        <p:blipFill>
          <a:blip r:embed="rId4"/>
          <a:stretch>
            <a:fillRect/>
          </a:stretch>
        </p:blipFill>
        <p:spPr>
          <a:xfrm>
            <a:off x="1489165" y="1341070"/>
            <a:ext cx="8543109" cy="5081259"/>
          </a:xfrm>
          <a:prstGeom prst="rect">
            <a:avLst/>
          </a:prstGeom>
        </p:spPr>
      </p:pic>
    </p:spTree>
    <p:extLst>
      <p:ext uri="{BB962C8B-B14F-4D97-AF65-F5344CB8AC3E}">
        <p14:creationId xmlns:p14="http://schemas.microsoft.com/office/powerpoint/2010/main" val="1821704455"/>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70560" y="156030"/>
            <a:ext cx="9144000" cy="827311"/>
          </a:xfrm>
        </p:spPr>
        <p:txBody>
          <a:bodyPr>
            <a:normAutofit fontScale="90000"/>
          </a:bodyPr>
          <a:lstStyle/>
          <a:p>
            <a:r>
              <a:rPr lang="ru-RU" b="1" dirty="0"/>
              <a:t>Как разрабатывать диаграммы BPMN на практике?</a:t>
            </a:r>
          </a:p>
        </p:txBody>
      </p:sp>
      <p:sp>
        <p:nvSpPr>
          <p:cNvPr id="3" name="Объект 2"/>
          <p:cNvSpPr>
            <a:spLocks noGrp="1"/>
          </p:cNvSpPr>
          <p:nvPr>
            <p:ph idx="1"/>
          </p:nvPr>
        </p:nvSpPr>
        <p:spPr>
          <a:xfrm>
            <a:off x="609600" y="1495884"/>
            <a:ext cx="10128069" cy="4835247"/>
          </a:xfrm>
        </p:spPr>
        <p:txBody>
          <a:bodyPr>
            <a:normAutofit fontScale="92500" lnSpcReduction="10000"/>
          </a:bodyPr>
          <a:lstStyle/>
          <a:p>
            <a:pPr marL="457200" indent="-457200">
              <a:buFont typeface="Arial" panose="020B0604020202020204" pitchFamily="34" charset="0"/>
              <a:buChar char="•"/>
            </a:pPr>
            <a:r>
              <a:rPr lang="ru-RU" dirty="0"/>
              <a:t>Необходимо запланировать начало и конец процесса. С этого начинается моделирование любого процесса. Так </a:t>
            </a:r>
            <a:r>
              <a:rPr lang="ru-RU" dirty="0" smtClean="0"/>
              <a:t>обозначаются </a:t>
            </a:r>
            <a:r>
              <a:rPr lang="ru-RU" dirty="0"/>
              <a:t>рамки, в которых будем работать.</a:t>
            </a:r>
          </a:p>
          <a:p>
            <a:pPr marL="457200" indent="-457200">
              <a:buFont typeface="Arial" panose="020B0604020202020204" pitchFamily="34" charset="0"/>
              <a:buChar char="•"/>
            </a:pPr>
            <a:r>
              <a:rPr lang="ru-RU" dirty="0"/>
              <a:t>Для начала лучше всего описать линейную последовательность действий: шаг за шагом движение от начала к финальному результату</a:t>
            </a:r>
            <a:r>
              <a:rPr lang="ru-RU" dirty="0" smtClean="0"/>
              <a:t>.</a:t>
            </a:r>
          </a:p>
          <a:p>
            <a:pPr marL="457200" indent="-457200">
              <a:buFont typeface="Arial" panose="020B0604020202020204" pitchFamily="34" charset="0"/>
              <a:buChar char="•"/>
            </a:pPr>
            <a:r>
              <a:rPr lang="ru-RU" dirty="0" smtClean="0"/>
              <a:t> </a:t>
            </a:r>
            <a:r>
              <a:rPr lang="ru-RU" dirty="0"/>
              <a:t>Далее при необходимости добавляются ветвления. В таком порядке работать намного проще, чем ставить две или более ветвей одновременно и путаться в стрелках, что откуда и куда идет.</a:t>
            </a:r>
          </a:p>
          <a:p>
            <a:pPr marL="457200" indent="-457200">
              <a:buFont typeface="Arial" panose="020B0604020202020204" pitchFamily="34" charset="0"/>
              <a:buChar char="•"/>
            </a:pPr>
            <a:r>
              <a:rPr lang="ru-RU" dirty="0" smtClean="0"/>
              <a:t>Определяем </a:t>
            </a:r>
            <a:r>
              <a:rPr lang="ru-RU" dirty="0"/>
              <a:t>ответственных лиц.  До этого мы работали с событиями «в чистом виде». Теперь у них появились исполнители и ответственные.</a:t>
            </a:r>
          </a:p>
          <a:p>
            <a:pPr marL="457200" indent="-457200">
              <a:buFont typeface="Arial" panose="020B0604020202020204" pitchFamily="34" charset="0"/>
              <a:buChar char="•"/>
            </a:pPr>
            <a:r>
              <a:rPr lang="ru-RU" dirty="0"/>
              <a:t>Добавляем данные, сноски, комментарии.</a:t>
            </a:r>
          </a:p>
          <a:p>
            <a:pPr marL="457200" indent="-457200">
              <a:buFont typeface="Arial" panose="020B0604020202020204" pitchFamily="34" charset="0"/>
              <a:buChar char="•"/>
            </a:pPr>
            <a:endParaRPr lang="ru-RU" dirty="0"/>
          </a:p>
        </p:txBody>
      </p:sp>
    </p:spTree>
    <p:extLst>
      <p:ext uri="{BB962C8B-B14F-4D97-AF65-F5344CB8AC3E}">
        <p14:creationId xmlns:p14="http://schemas.microsoft.com/office/powerpoint/2010/main" val="1788754136"/>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25710" y="215632"/>
            <a:ext cx="9213908" cy="827311"/>
          </a:xfrm>
        </p:spPr>
        <p:txBody>
          <a:bodyPr>
            <a:normAutofit fontScale="90000"/>
          </a:bodyPr>
          <a:lstStyle/>
          <a:p>
            <a:r>
              <a:rPr lang="ru-RU" dirty="0" smtClean="0"/>
              <a:t>Дополнение моделей процессов диаграммами DFD </a:t>
            </a:r>
            <a:endParaRPr lang="ru-RU" dirty="0"/>
          </a:p>
        </p:txBody>
      </p:sp>
      <p:sp>
        <p:nvSpPr>
          <p:cNvPr id="7" name="Объект 6"/>
          <p:cNvSpPr>
            <a:spLocks noGrp="1"/>
          </p:cNvSpPr>
          <p:nvPr>
            <p:ph idx="1"/>
          </p:nvPr>
        </p:nvSpPr>
        <p:spPr/>
        <p:txBody>
          <a:bodyPr>
            <a:normAutofit fontScale="92500" lnSpcReduction="10000"/>
          </a:bodyPr>
          <a:lstStyle/>
          <a:p>
            <a:r>
              <a:rPr lang="ru-RU" dirty="0"/>
              <a:t>DFD описывает:</a:t>
            </a:r>
          </a:p>
          <a:p>
            <a:pPr lvl="1"/>
            <a:r>
              <a:rPr lang="ru-RU" dirty="0" smtClean="0"/>
              <a:t>функции обработки </a:t>
            </a:r>
            <a:r>
              <a:rPr lang="ru-RU" dirty="0"/>
              <a:t>информации (работы);</a:t>
            </a:r>
          </a:p>
          <a:p>
            <a:pPr lvl="1"/>
            <a:r>
              <a:rPr lang="ru-RU" dirty="0"/>
              <a:t>документы (стрелки, </a:t>
            </a:r>
            <a:r>
              <a:rPr lang="ru-RU" dirty="0" err="1"/>
              <a:t>arrow</a:t>
            </a:r>
            <a:r>
              <a:rPr lang="ru-RU" dirty="0"/>
              <a:t>), объекты, сотрудников или отделы, которые участвуют в обработке информации;</a:t>
            </a:r>
          </a:p>
          <a:p>
            <a:pPr lvl="1"/>
            <a:r>
              <a:rPr lang="ru-RU" dirty="0"/>
              <a:t>внешние ссылки (</a:t>
            </a:r>
            <a:r>
              <a:rPr lang="ru-RU" dirty="0" err="1"/>
              <a:t>external</a:t>
            </a:r>
            <a:r>
              <a:rPr lang="ru-RU" dirty="0"/>
              <a:t> </a:t>
            </a:r>
            <a:r>
              <a:rPr lang="ru-RU" dirty="0" err="1"/>
              <a:t>reference</a:t>
            </a:r>
            <a:r>
              <a:rPr lang="ru-RU" dirty="0"/>
              <a:t>), которые обеспечивают интерфейс с внешними объектами, находящимися за границами моделируемой системы;</a:t>
            </a:r>
          </a:p>
          <a:p>
            <a:pPr lvl="1"/>
            <a:r>
              <a:rPr lang="ru-RU" dirty="0"/>
              <a:t>таблицы для хранения документов (хранилища данных, </a:t>
            </a:r>
            <a:r>
              <a:rPr lang="ru-RU" dirty="0" err="1"/>
              <a:t>data</a:t>
            </a:r>
            <a:r>
              <a:rPr lang="ru-RU" dirty="0"/>
              <a:t> </a:t>
            </a:r>
            <a:r>
              <a:rPr lang="ru-RU" dirty="0" err="1"/>
              <a:t>store</a:t>
            </a:r>
            <a:r>
              <a:rPr lang="ru-RU" dirty="0"/>
              <a:t>).</a:t>
            </a:r>
          </a:p>
          <a:p>
            <a:r>
              <a:rPr lang="ru-RU" dirty="0"/>
              <a:t>Для построения диаграмм DFD </a:t>
            </a:r>
            <a:r>
              <a:rPr lang="ru-RU" dirty="0" smtClean="0"/>
              <a:t>обычно используется </a:t>
            </a:r>
            <a:r>
              <a:rPr lang="ru-RU" dirty="0"/>
              <a:t>нотация </a:t>
            </a:r>
            <a:r>
              <a:rPr lang="ru-RU" dirty="0" err="1"/>
              <a:t>Гейна</a:t>
            </a:r>
            <a:r>
              <a:rPr lang="ru-RU" dirty="0"/>
              <a:t> -</a:t>
            </a:r>
            <a:r>
              <a:rPr lang="ru-RU" dirty="0" err="1"/>
              <a:t>Сарсона</a:t>
            </a:r>
            <a:r>
              <a:rPr lang="ru-RU" dirty="0"/>
              <a:t>.</a:t>
            </a:r>
          </a:p>
          <a:p>
            <a:endParaRPr lang="ru-RU" dirty="0"/>
          </a:p>
        </p:txBody>
      </p:sp>
    </p:spTree>
    <p:extLst>
      <p:ext uri="{BB962C8B-B14F-4D97-AF65-F5344CB8AC3E}">
        <p14:creationId xmlns:p14="http://schemas.microsoft.com/office/powerpoint/2010/main" val="426913745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smtClean="0"/>
              <a:t>Дополнение моделей процессов диаграммами DFD </a:t>
            </a:r>
            <a:endParaRPr lang="ru-RU" dirty="0"/>
          </a:p>
        </p:txBody>
      </p:sp>
      <p:pic>
        <p:nvPicPr>
          <p:cNvPr id="3" name="Объект 2"/>
          <p:cNvPicPr>
            <a:picLocks noGrp="1" noChangeAspect="1"/>
          </p:cNvPicPr>
          <p:nvPr>
            <p:ph sz="half" idx="1"/>
          </p:nvPr>
        </p:nvPicPr>
        <p:blipFill>
          <a:blip r:embed="rId4"/>
          <a:stretch>
            <a:fillRect/>
          </a:stretch>
        </p:blipFill>
        <p:spPr>
          <a:xfrm>
            <a:off x="609600" y="1873657"/>
            <a:ext cx="5184337" cy="3927929"/>
          </a:xfrm>
          <a:prstGeom prst="rect">
            <a:avLst/>
          </a:prstGeom>
        </p:spPr>
      </p:pic>
      <p:sp>
        <p:nvSpPr>
          <p:cNvPr id="4" name="Объект 3"/>
          <p:cNvSpPr>
            <a:spLocks noGrp="1"/>
          </p:cNvSpPr>
          <p:nvPr>
            <p:ph sz="half" idx="2"/>
          </p:nvPr>
        </p:nvSpPr>
        <p:spPr>
          <a:xfrm>
            <a:off x="5793937" y="1873657"/>
            <a:ext cx="6146393" cy="4254500"/>
          </a:xfrm>
        </p:spPr>
        <p:txBody>
          <a:bodyPr>
            <a:normAutofit fontScale="70000" lnSpcReduction="20000"/>
          </a:bodyPr>
          <a:lstStyle/>
          <a:p>
            <a:pPr marL="457200" indent="-457200">
              <a:buFont typeface="Arial" panose="020B0604020202020204" pitchFamily="34" charset="0"/>
              <a:buChar char="•"/>
            </a:pPr>
            <a:r>
              <a:rPr lang="ru-RU" dirty="0"/>
              <a:t>Потоки данных являются механизмами, использующимися для моделирования передачи информации (или физических компонентов) из одной части системы в другую. </a:t>
            </a:r>
            <a:endParaRPr lang="en-US" dirty="0" smtClean="0"/>
          </a:p>
          <a:p>
            <a:pPr marL="457200" indent="-457200">
              <a:buFont typeface="Arial" panose="020B0604020202020204" pitchFamily="34" charset="0"/>
              <a:buChar char="•"/>
            </a:pPr>
            <a:r>
              <a:rPr lang="ru-RU" dirty="0" smtClean="0"/>
              <a:t>Потоки </a:t>
            </a:r>
            <a:r>
              <a:rPr lang="ru-RU" dirty="0"/>
              <a:t>изображаются на диаграмме именованными стрелками, ориентация которых указывает направление движения информации. Стрелки могут подходить к любой грани прямоугольника работы и могут быть двунаправленными для описания взаимодействия типа </a:t>
            </a:r>
            <a:r>
              <a:rPr lang="ru-RU" dirty="0" smtClean="0"/>
              <a:t> «</a:t>
            </a:r>
            <a:r>
              <a:rPr lang="ru-RU" dirty="0" smtClean="0"/>
              <a:t>команда-ответ </a:t>
            </a:r>
            <a:r>
              <a:rPr lang="ru-RU" dirty="0"/>
              <a:t>».</a:t>
            </a:r>
          </a:p>
          <a:p>
            <a:pPr marL="457200" indent="-457200">
              <a:buFont typeface="Arial" panose="020B0604020202020204" pitchFamily="34" charset="0"/>
              <a:buChar char="•"/>
            </a:pPr>
            <a:r>
              <a:rPr lang="ru-RU" dirty="0"/>
              <a:t>Назначение процесса состоит в продуцировании выходных потоков из входных в соответствии с действием, задаваемым именем процесса. </a:t>
            </a:r>
            <a:endParaRPr lang="en-US" dirty="0" smtClean="0"/>
          </a:p>
          <a:p>
            <a:pPr marL="457200" indent="-457200">
              <a:buFont typeface="Arial" panose="020B0604020202020204" pitchFamily="34" charset="0"/>
              <a:buChar char="•"/>
            </a:pPr>
            <a:r>
              <a:rPr lang="ru-RU" dirty="0" smtClean="0"/>
              <a:t>Каждый </a:t>
            </a:r>
            <a:r>
              <a:rPr lang="ru-RU" dirty="0"/>
              <a:t>процесс должен иметь уникальный номер для ссылок на него внутри диаграммы. </a:t>
            </a:r>
          </a:p>
        </p:txBody>
      </p:sp>
      <p:cxnSp>
        <p:nvCxnSpPr>
          <p:cNvPr id="6" name="Прямая соединительная линия 5"/>
          <p:cNvCxnSpPr/>
          <p:nvPr/>
        </p:nvCxnSpPr>
        <p:spPr>
          <a:xfrm flipV="1">
            <a:off x="4731391" y="4983061"/>
            <a:ext cx="50334" cy="22650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147038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Дополнение моделей процессов диаграммами DFD </a:t>
            </a:r>
            <a:endParaRPr lang="ru-RU" dirty="0"/>
          </a:p>
        </p:txBody>
      </p:sp>
      <p:sp>
        <p:nvSpPr>
          <p:cNvPr id="7" name="Объект 6"/>
          <p:cNvSpPr>
            <a:spLocks noGrp="1"/>
          </p:cNvSpPr>
          <p:nvPr>
            <p:ph idx="1"/>
          </p:nvPr>
        </p:nvSpPr>
        <p:spPr>
          <a:xfrm>
            <a:off x="710338" y="1647155"/>
            <a:ext cx="9834174" cy="4074886"/>
          </a:xfrm>
        </p:spPr>
        <p:txBody>
          <a:bodyPr>
            <a:normAutofit fontScale="92500" lnSpcReduction="20000"/>
          </a:bodyPr>
          <a:lstStyle/>
          <a:p>
            <a:pPr marL="457200" indent="-457200">
              <a:buFont typeface="Arial" panose="020B0604020202020204" pitchFamily="34" charset="0"/>
              <a:buChar char="•"/>
            </a:pPr>
            <a:r>
              <a:rPr lang="ru-RU" dirty="0"/>
              <a:t>Хранилище данных позволяет на определенных участках определять данные, которые будут сохраняться в памяти между процессами. </a:t>
            </a:r>
            <a:endParaRPr lang="ru-RU" dirty="0" smtClean="0"/>
          </a:p>
          <a:p>
            <a:pPr marL="457200" indent="-457200">
              <a:buFont typeface="Arial" panose="020B0604020202020204" pitchFamily="34" charset="0"/>
              <a:buChar char="•"/>
            </a:pPr>
            <a:r>
              <a:rPr lang="ru-RU" dirty="0" smtClean="0"/>
              <a:t>Хранилище </a:t>
            </a:r>
            <a:r>
              <a:rPr lang="ru-RU" dirty="0"/>
              <a:t>представляет «срезы» потоков данных во времени. Информация, которую оно содержит, может использоваться в любое время после ее определения, при этом данные могут выбираться в любом порядке. </a:t>
            </a:r>
            <a:endParaRPr lang="ru-RU" dirty="0" smtClean="0"/>
          </a:p>
          <a:p>
            <a:pPr marL="457200" indent="-457200">
              <a:buFont typeface="Arial" panose="020B0604020202020204" pitchFamily="34" charset="0"/>
              <a:buChar char="•"/>
            </a:pPr>
            <a:r>
              <a:rPr lang="ru-RU" dirty="0" smtClean="0"/>
              <a:t>Имя </a:t>
            </a:r>
            <a:r>
              <a:rPr lang="ru-RU" dirty="0"/>
              <a:t>хранилища должно идентифицировать его содержимое. </a:t>
            </a:r>
            <a:endParaRPr lang="ru-RU" dirty="0" smtClean="0"/>
          </a:p>
          <a:p>
            <a:pPr marL="457200" indent="-457200">
              <a:buFont typeface="Arial" panose="020B0604020202020204" pitchFamily="34" charset="0"/>
              <a:buChar char="•"/>
            </a:pPr>
            <a:r>
              <a:rPr lang="ru-RU" dirty="0" smtClean="0"/>
              <a:t>В </a:t>
            </a:r>
            <a:r>
              <a:rPr lang="ru-RU" dirty="0"/>
              <a:t>случае, когда поток данных входит в хранилище или выходит из него и его структура соответствует структуре хранилища, он должен иметь то же самое имя, которое нет необходимости отражать на диаграмме.</a:t>
            </a:r>
          </a:p>
          <a:p>
            <a:endParaRPr lang="ru-RU" dirty="0"/>
          </a:p>
        </p:txBody>
      </p:sp>
    </p:spTree>
    <p:extLst>
      <p:ext uri="{BB962C8B-B14F-4D97-AF65-F5344CB8AC3E}">
        <p14:creationId xmlns:p14="http://schemas.microsoft.com/office/powerpoint/2010/main" val="281340743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t>Дополнение моделей процессов диаграммами DFD </a:t>
            </a:r>
            <a:endParaRPr lang="ru-RU" dirty="0"/>
          </a:p>
        </p:txBody>
      </p:sp>
      <p:sp>
        <p:nvSpPr>
          <p:cNvPr id="7" name="Объект 6"/>
          <p:cNvSpPr>
            <a:spLocks noGrp="1"/>
          </p:cNvSpPr>
          <p:nvPr>
            <p:ph idx="1"/>
          </p:nvPr>
        </p:nvSpPr>
        <p:spPr>
          <a:xfrm>
            <a:off x="710338" y="1647155"/>
            <a:ext cx="9834174" cy="4074886"/>
          </a:xfrm>
        </p:spPr>
        <p:txBody>
          <a:bodyPr>
            <a:normAutofit/>
          </a:bodyPr>
          <a:lstStyle/>
          <a:p>
            <a:pPr marL="457200" indent="-457200">
              <a:buFont typeface="Arial" panose="020B0604020202020204" pitchFamily="34" charset="0"/>
              <a:buChar char="•"/>
            </a:pPr>
            <a:r>
              <a:rPr lang="ru-RU" dirty="0" smtClean="0"/>
              <a:t>Внешняя </a:t>
            </a:r>
            <a:r>
              <a:rPr lang="ru-RU" dirty="0"/>
              <a:t>сущность представляет сущность вне контекста системы, являющуюся источником или приемником данных системы. </a:t>
            </a:r>
            <a:endParaRPr lang="ru-RU" dirty="0" smtClean="0"/>
          </a:p>
          <a:p>
            <a:pPr marL="457200" indent="-457200">
              <a:buFont typeface="Arial" panose="020B0604020202020204" pitchFamily="34" charset="0"/>
              <a:buChar char="•"/>
            </a:pPr>
            <a:r>
              <a:rPr lang="ru-RU" dirty="0" smtClean="0"/>
              <a:t>Предполагается</a:t>
            </a:r>
            <a:r>
              <a:rPr lang="ru-RU" dirty="0"/>
              <a:t>, что объекты, представленные такими узлами, не должны участвовать ни в какой обработке. </a:t>
            </a:r>
            <a:endParaRPr lang="ru-RU" dirty="0" smtClean="0"/>
          </a:p>
          <a:p>
            <a:pPr marL="457200" indent="-457200">
              <a:buFont typeface="Arial" panose="020B0604020202020204" pitchFamily="34" charset="0"/>
              <a:buChar char="•"/>
            </a:pPr>
            <a:r>
              <a:rPr lang="ru-RU" dirty="0" smtClean="0"/>
              <a:t>Внешние </a:t>
            </a:r>
            <a:r>
              <a:rPr lang="ru-RU" dirty="0"/>
              <a:t>сущности изображаются в виде прямоугольника с тенью и обычно располагаются по краям диаграммы. Одна внешняя сущность может быть использована многократно на одной или нескольких диаграммах.</a:t>
            </a:r>
          </a:p>
          <a:p>
            <a:endParaRPr lang="ru-RU" dirty="0"/>
          </a:p>
        </p:txBody>
      </p:sp>
    </p:spTree>
    <p:extLst>
      <p:ext uri="{BB962C8B-B14F-4D97-AF65-F5344CB8AC3E}">
        <p14:creationId xmlns:p14="http://schemas.microsoft.com/office/powerpoint/2010/main" val="319545329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Пример</a:t>
            </a:r>
            <a:endParaRPr lang="ru-RU" dirty="0"/>
          </a:p>
        </p:txBody>
      </p:sp>
      <p:pic>
        <p:nvPicPr>
          <p:cNvPr id="4" name="Объект 3"/>
          <p:cNvPicPr>
            <a:picLocks noGrp="1" noChangeAspect="1"/>
          </p:cNvPicPr>
          <p:nvPr>
            <p:ph idx="1"/>
          </p:nvPr>
        </p:nvPicPr>
        <p:blipFill>
          <a:blip r:embed="rId4"/>
          <a:stretch>
            <a:fillRect/>
          </a:stretch>
        </p:blipFill>
        <p:spPr>
          <a:xfrm>
            <a:off x="1859194" y="2805542"/>
            <a:ext cx="7458362" cy="2102018"/>
          </a:xfrm>
          <a:prstGeom prst="rect">
            <a:avLst/>
          </a:prstGeom>
        </p:spPr>
      </p:pic>
    </p:spTree>
    <p:extLst>
      <p:ext uri="{BB962C8B-B14F-4D97-AF65-F5344CB8AC3E}">
        <p14:creationId xmlns:p14="http://schemas.microsoft.com/office/powerpoint/2010/main" val="136885620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smtClean="0"/>
              <a:t>C</a:t>
            </a:r>
            <a:r>
              <a:rPr lang="ru-RU" dirty="0" err="1" smtClean="0"/>
              <a:t>интаксис</a:t>
            </a:r>
            <a:r>
              <a:rPr lang="ru-RU" dirty="0" smtClean="0"/>
              <a:t> </a:t>
            </a:r>
            <a:r>
              <a:rPr lang="ru-RU" dirty="0"/>
              <a:t>DFD нотации</a:t>
            </a:r>
          </a:p>
        </p:txBody>
      </p:sp>
      <p:sp>
        <p:nvSpPr>
          <p:cNvPr id="5" name="Объект 4"/>
          <p:cNvSpPr>
            <a:spLocks noGrp="1"/>
          </p:cNvSpPr>
          <p:nvPr>
            <p:ph sz="half" idx="1"/>
          </p:nvPr>
        </p:nvSpPr>
        <p:spPr/>
        <p:txBody>
          <a:bodyPr/>
          <a:lstStyle/>
          <a:p>
            <a:r>
              <a:rPr lang="ru-RU" dirty="0"/>
              <a:t>Исторически синтаксис DFD </a:t>
            </a:r>
            <a:r>
              <a:rPr lang="ru-RU" dirty="0" smtClean="0"/>
              <a:t>нотации </a:t>
            </a:r>
            <a:r>
              <a:rPr lang="ru-RU" dirty="0"/>
              <a:t>применяется в двух </a:t>
            </a:r>
            <a:r>
              <a:rPr lang="ru-RU" dirty="0" smtClean="0"/>
              <a:t>вариантах: </a:t>
            </a:r>
          </a:p>
          <a:p>
            <a:pPr marL="457200" indent="-457200">
              <a:buFont typeface="Arial" panose="020B0604020202020204" pitchFamily="34" charset="0"/>
              <a:buChar char="•"/>
            </a:pPr>
            <a:r>
              <a:rPr lang="ru-RU" dirty="0" smtClean="0"/>
              <a:t>Йордана </a:t>
            </a:r>
            <a:r>
              <a:rPr lang="ru-RU" dirty="0"/>
              <a:t>(</a:t>
            </a:r>
            <a:r>
              <a:rPr lang="ru-RU" dirty="0" err="1"/>
              <a:t>Yourdon</a:t>
            </a:r>
            <a:r>
              <a:rPr lang="ru-RU" dirty="0" smtClean="0"/>
              <a:t>), </a:t>
            </a:r>
          </a:p>
          <a:p>
            <a:pPr marL="457200" indent="-457200">
              <a:buFont typeface="Arial" panose="020B0604020202020204" pitchFamily="34" charset="0"/>
              <a:buChar char="•"/>
            </a:pPr>
            <a:r>
              <a:rPr lang="ru-RU" dirty="0" err="1" smtClean="0"/>
              <a:t>Гейна-Сарсона</a:t>
            </a:r>
            <a:r>
              <a:rPr lang="ru-RU" dirty="0" smtClean="0"/>
              <a:t> </a:t>
            </a:r>
            <a:r>
              <a:rPr lang="ru-RU" dirty="0"/>
              <a:t>(</a:t>
            </a:r>
            <a:r>
              <a:rPr lang="ru-RU" dirty="0" err="1"/>
              <a:t>Gane-Sarson</a:t>
            </a:r>
            <a:r>
              <a:rPr lang="ru-RU" dirty="0"/>
              <a:t>). </a:t>
            </a:r>
          </a:p>
        </p:txBody>
      </p:sp>
      <p:pic>
        <p:nvPicPr>
          <p:cNvPr id="7" name="Объект 6"/>
          <p:cNvPicPr>
            <a:picLocks noGrp="1" noChangeAspect="1"/>
          </p:cNvPicPr>
          <p:nvPr>
            <p:ph sz="half" idx="2"/>
          </p:nvPr>
        </p:nvPicPr>
        <p:blipFill>
          <a:blip r:embed="rId4"/>
          <a:stretch>
            <a:fillRect/>
          </a:stretch>
        </p:blipFill>
        <p:spPr>
          <a:xfrm>
            <a:off x="6197600" y="2002687"/>
            <a:ext cx="5384800" cy="3725750"/>
          </a:xfrm>
          <a:prstGeom prst="rect">
            <a:avLst/>
          </a:prstGeom>
        </p:spPr>
      </p:pic>
    </p:spTree>
    <p:extLst>
      <p:ext uri="{BB962C8B-B14F-4D97-AF65-F5344CB8AC3E}">
        <p14:creationId xmlns:p14="http://schemas.microsoft.com/office/powerpoint/2010/main" val="329855854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theme/theme1.xml><?xml version="1.0" encoding="utf-8"?>
<a:theme xmlns:a="http://schemas.openxmlformats.org/drawingml/2006/main" name="Тема1">
  <a:themeElements>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Тема1" id="{4DAE9245-FD5C-48A3-9F61-0C8FFBFAE07A}" vid="{20E0B42B-372D-46F0-B56F-89DFAD950D3B}"/>
    </a:ext>
  </a:extLst>
</a:theme>
</file>

<file path=ppt/theme/theme2.xml><?xml version="1.0" encoding="utf-8"?>
<a:theme xmlns:a="http://schemas.openxmlformats.org/drawingml/2006/main" name="1_Тема1">
  <a:themeElements>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Тема1" id="{4DAE9245-FD5C-48A3-9F61-0C8FFBFAE07A}" vid="{20E0B42B-372D-46F0-B56F-89DFAD950D3B}"/>
    </a:ext>
  </a:extLst>
</a:theme>
</file>

<file path=ppt/theme/themeOverride1.xml><?xml version="1.0" encoding="utf-8"?>
<a:themeOverride xmlns:a="http://schemas.openxmlformats.org/drawingml/2006/main">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10.xml><?xml version="1.0" encoding="utf-8"?>
<a:themeOverride xmlns:a="http://schemas.openxmlformats.org/drawingml/2006/main">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11.xml><?xml version="1.0" encoding="utf-8"?>
<a:themeOverride xmlns:a="http://schemas.openxmlformats.org/drawingml/2006/main">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12.xml><?xml version="1.0" encoding="utf-8"?>
<a:themeOverride xmlns:a="http://schemas.openxmlformats.org/drawingml/2006/main">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13.xml><?xml version="1.0" encoding="utf-8"?>
<a:themeOverride xmlns:a="http://schemas.openxmlformats.org/drawingml/2006/main">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14.xml><?xml version="1.0" encoding="utf-8"?>
<a:themeOverride xmlns:a="http://schemas.openxmlformats.org/drawingml/2006/main">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15.xml><?xml version="1.0" encoding="utf-8"?>
<a:themeOverride xmlns:a="http://schemas.openxmlformats.org/drawingml/2006/main">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16.xml><?xml version="1.0" encoding="utf-8"?>
<a:themeOverride xmlns:a="http://schemas.openxmlformats.org/drawingml/2006/main">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17.xml><?xml version="1.0" encoding="utf-8"?>
<a:themeOverride xmlns:a="http://schemas.openxmlformats.org/drawingml/2006/main">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18.xml><?xml version="1.0" encoding="utf-8"?>
<a:themeOverride xmlns:a="http://schemas.openxmlformats.org/drawingml/2006/main">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19.xml><?xml version="1.0" encoding="utf-8"?>
<a:themeOverride xmlns:a="http://schemas.openxmlformats.org/drawingml/2006/main">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2.xml><?xml version="1.0" encoding="utf-8"?>
<a:themeOverride xmlns:a="http://schemas.openxmlformats.org/drawingml/2006/main">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20.xml><?xml version="1.0" encoding="utf-8"?>
<a:themeOverride xmlns:a="http://schemas.openxmlformats.org/drawingml/2006/main">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21.xml><?xml version="1.0" encoding="utf-8"?>
<a:themeOverride xmlns:a="http://schemas.openxmlformats.org/drawingml/2006/main">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22.xml><?xml version="1.0" encoding="utf-8"?>
<a:themeOverride xmlns:a="http://schemas.openxmlformats.org/drawingml/2006/main">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23.xml><?xml version="1.0" encoding="utf-8"?>
<a:themeOverride xmlns:a="http://schemas.openxmlformats.org/drawingml/2006/main">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24.xml><?xml version="1.0" encoding="utf-8"?>
<a:themeOverride xmlns:a="http://schemas.openxmlformats.org/drawingml/2006/main">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25.xml><?xml version="1.0" encoding="utf-8"?>
<a:themeOverride xmlns:a="http://schemas.openxmlformats.org/drawingml/2006/main">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26.xml><?xml version="1.0" encoding="utf-8"?>
<a:themeOverride xmlns:a="http://schemas.openxmlformats.org/drawingml/2006/main">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27.xml><?xml version="1.0" encoding="utf-8"?>
<a:themeOverride xmlns:a="http://schemas.openxmlformats.org/drawingml/2006/main">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28.xml><?xml version="1.0" encoding="utf-8"?>
<a:themeOverride xmlns:a="http://schemas.openxmlformats.org/drawingml/2006/main">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29.xml><?xml version="1.0" encoding="utf-8"?>
<a:themeOverride xmlns:a="http://schemas.openxmlformats.org/drawingml/2006/main">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3.xml><?xml version="1.0" encoding="utf-8"?>
<a:themeOverride xmlns:a="http://schemas.openxmlformats.org/drawingml/2006/main">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30.xml><?xml version="1.0" encoding="utf-8"?>
<a:themeOverride xmlns:a="http://schemas.openxmlformats.org/drawingml/2006/main">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31.xml><?xml version="1.0" encoding="utf-8"?>
<a:themeOverride xmlns:a="http://schemas.openxmlformats.org/drawingml/2006/main">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32.xml><?xml version="1.0" encoding="utf-8"?>
<a:themeOverride xmlns:a="http://schemas.openxmlformats.org/drawingml/2006/main">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33.xml><?xml version="1.0" encoding="utf-8"?>
<a:themeOverride xmlns:a="http://schemas.openxmlformats.org/drawingml/2006/main">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4.xml><?xml version="1.0" encoding="utf-8"?>
<a:themeOverride xmlns:a="http://schemas.openxmlformats.org/drawingml/2006/main">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5.xml><?xml version="1.0" encoding="utf-8"?>
<a:themeOverride xmlns:a="http://schemas.openxmlformats.org/drawingml/2006/main">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6.xml><?xml version="1.0" encoding="utf-8"?>
<a:themeOverride xmlns:a="http://schemas.openxmlformats.org/drawingml/2006/main">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7.xml><?xml version="1.0" encoding="utf-8"?>
<a:themeOverride xmlns:a="http://schemas.openxmlformats.org/drawingml/2006/main">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8.xml><?xml version="1.0" encoding="utf-8"?>
<a:themeOverride xmlns:a="http://schemas.openxmlformats.org/drawingml/2006/main">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9.xml><?xml version="1.0" encoding="utf-8"?>
<a:themeOverride xmlns:a="http://schemas.openxmlformats.org/drawingml/2006/main">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docProps/app.xml><?xml version="1.0" encoding="utf-8"?>
<Properties xmlns="http://schemas.openxmlformats.org/officeDocument/2006/extended-properties" xmlns:vt="http://schemas.openxmlformats.org/officeDocument/2006/docPropsVTypes">
  <Template/>
  <TotalTime>917</TotalTime>
  <Words>1800</Words>
  <Application>Microsoft Office PowerPoint</Application>
  <PresentationFormat>Широкоэкранный</PresentationFormat>
  <Paragraphs>167</Paragraphs>
  <Slides>37</Slides>
  <Notes>0</Notes>
  <HiddenSlides>0</HiddenSlides>
  <MMClips>0</MMClips>
  <ScaleCrop>false</ScaleCrop>
  <HeadingPairs>
    <vt:vector size="6" baseType="variant">
      <vt:variant>
        <vt:lpstr>Использованные шрифты</vt:lpstr>
      </vt:variant>
      <vt:variant>
        <vt:i4>6</vt:i4>
      </vt:variant>
      <vt:variant>
        <vt:lpstr>Тема</vt:lpstr>
      </vt:variant>
      <vt:variant>
        <vt:i4>2</vt:i4>
      </vt:variant>
      <vt:variant>
        <vt:lpstr>Заголовки слайдов</vt:lpstr>
      </vt:variant>
      <vt:variant>
        <vt:i4>37</vt:i4>
      </vt:variant>
    </vt:vector>
  </HeadingPairs>
  <TitlesOfParts>
    <vt:vector size="45" baseType="lpstr">
      <vt:lpstr>ALS Gorizont Bold Expanded</vt:lpstr>
      <vt:lpstr>Arial</vt:lpstr>
      <vt:lpstr>Calibri</vt:lpstr>
      <vt:lpstr>Golos Text</vt:lpstr>
      <vt:lpstr>Golos Text DemiBold</vt:lpstr>
      <vt:lpstr>Wingdings</vt:lpstr>
      <vt:lpstr>Тема1</vt:lpstr>
      <vt:lpstr>1_Тема1</vt:lpstr>
      <vt:lpstr>Практическая работа 7</vt:lpstr>
      <vt:lpstr>Содержание ПР7</vt:lpstr>
      <vt:lpstr>Диаграммы DFD Практическая работа 7</vt:lpstr>
      <vt:lpstr>Дополнение моделей процессов диаграммами DFD </vt:lpstr>
      <vt:lpstr>Дополнение моделей процессов диаграммами DFD </vt:lpstr>
      <vt:lpstr>Дополнение моделей процессов диаграммами DFD </vt:lpstr>
      <vt:lpstr>Дополнение моделей процессов диаграммами DFD </vt:lpstr>
      <vt:lpstr>Пример</vt:lpstr>
      <vt:lpstr>Cинтаксис DFD нотации</vt:lpstr>
      <vt:lpstr>Примеры</vt:lpstr>
      <vt:lpstr>Примеры</vt:lpstr>
      <vt:lpstr>IDEF3</vt:lpstr>
      <vt:lpstr>Диаграммы IDEF3</vt:lpstr>
      <vt:lpstr>Диаграммы</vt:lpstr>
      <vt:lpstr>Связи</vt:lpstr>
      <vt:lpstr>Типы перекрестков</vt:lpstr>
      <vt:lpstr>Объекты-ссылки</vt:lpstr>
      <vt:lpstr>Объекты-ссылки</vt:lpstr>
      <vt:lpstr>Пример. Диаграмма «Разработка системы службы занятости»</vt:lpstr>
      <vt:lpstr>Пример. Декомпозиция работы «Анализ»</vt:lpstr>
      <vt:lpstr>Пример. Декомпозиция работы «Разработка модульной структуры»</vt:lpstr>
      <vt:lpstr>BPMN</vt:lpstr>
      <vt:lpstr>BPM: основные понятия</vt:lpstr>
      <vt:lpstr>Язык описания бизнес-процессов</vt:lpstr>
      <vt:lpstr>Из чего состоит нотация BPMN?</vt:lpstr>
      <vt:lpstr>Event (Событие)</vt:lpstr>
      <vt:lpstr>Activity (Действия)</vt:lpstr>
      <vt:lpstr>Gateway (Шлюз, Развилка)</vt:lpstr>
      <vt:lpstr>Flow (Поток) и Message Flows (поток сообщений)</vt:lpstr>
      <vt:lpstr>Pool (Пул)</vt:lpstr>
      <vt:lpstr>Data Object (данные, объекты данных)</vt:lpstr>
      <vt:lpstr>Message (Сообщение)</vt:lpstr>
      <vt:lpstr>Artefact (Артефакты)</vt:lpstr>
      <vt:lpstr>Исполняемые и неисполняемые бизнес-процессы</vt:lpstr>
      <vt:lpstr>Минусы и важные особенности BPMN</vt:lpstr>
      <vt:lpstr>Пример практического применения BPMN</vt:lpstr>
      <vt:lpstr>Как разрабатывать диаграммы BPMN на практике?</vt:lpstr>
    </vt:vector>
  </TitlesOfParts>
  <Company>SPecialiST RePack</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Методология IDEF</dc:title>
  <dc:creator>Oks</dc:creator>
  <cp:lastModifiedBy>Пользователь Windows</cp:lastModifiedBy>
  <cp:revision>34</cp:revision>
  <dcterms:created xsi:type="dcterms:W3CDTF">2021-01-29T08:21:25Z</dcterms:created>
  <dcterms:modified xsi:type="dcterms:W3CDTF">2022-11-16T06:52:59Z</dcterms:modified>
</cp:coreProperties>
</file>